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300" r:id="rId3"/>
    <p:sldId id="313" r:id="rId4"/>
    <p:sldId id="311" r:id="rId5"/>
    <p:sldId id="314" r:id="rId6"/>
    <p:sldId id="309" r:id="rId7"/>
    <p:sldId id="310" r:id="rId8"/>
    <p:sldId id="312" r:id="rId9"/>
    <p:sldId id="315" r:id="rId10"/>
    <p:sldId id="320" r:id="rId11"/>
    <p:sldId id="318" r:id="rId12"/>
    <p:sldId id="319" r:id="rId13"/>
    <p:sldId id="316" r:id="rId14"/>
    <p:sldId id="317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E6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Gerrick" userId="f38f3b05ed091917" providerId="LiveId" clId="{BC50D2B3-D6FD-46F1-B87A-B5810E9003C5}"/>
    <pc:docChg chg="delSld">
      <pc:chgData name="Andy Gerrick" userId="f38f3b05ed091917" providerId="LiveId" clId="{BC50D2B3-D6FD-46F1-B87A-B5810E9003C5}" dt="2021-08-22T04:16:32.273" v="1" actId="47"/>
      <pc:docMkLst>
        <pc:docMk/>
      </pc:docMkLst>
      <pc:sldChg chg="del">
        <pc:chgData name="Andy Gerrick" userId="f38f3b05ed091917" providerId="LiveId" clId="{BC50D2B3-D6FD-46F1-B87A-B5810E9003C5}" dt="2021-08-22T04:16:19.383" v="0" actId="47"/>
        <pc:sldMkLst>
          <pc:docMk/>
          <pc:sldMk cId="4023994909" sldId="256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3663615902" sldId="257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3591868972" sldId="258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3040458455" sldId="259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3370173317" sldId="260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163906624" sldId="261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2197043733" sldId="262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2240623550" sldId="263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4245382506" sldId="264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1895502950" sldId="266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310642806" sldId="321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3605965629" sldId="322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583089100" sldId="323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1448404057" sldId="324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689490218" sldId="325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1837682516" sldId="326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1407920709" sldId="327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1722676171" sldId="328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3395903601" sldId="329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1733382054" sldId="330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464077017" sldId="331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473930998" sldId="332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103359756" sldId="333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665764787" sldId="334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572014373" sldId="335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698161328" sldId="336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696144613" sldId="337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4240604782" sldId="338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322119476" sldId="339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083600114" sldId="340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3286445342" sldId="341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1400447572" sldId="342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2752766508" sldId="343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2145819145" sldId="344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4055216665" sldId="345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396674194" sldId="346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3697486789" sldId="347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418606600" sldId="348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511481716" sldId="349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030732035" sldId="350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1382311115" sldId="351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1286431352" sldId="352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75795943" sldId="353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840053166" sldId="354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1370690690" sldId="355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1242176964" sldId="356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3659731573" sldId="357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3392959805" sldId="358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922123518" sldId="359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053887181" sldId="360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111690609" sldId="361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1362664200" sldId="362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883394639" sldId="363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521443709" sldId="364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343146857" sldId="365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088932289" sldId="366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3659400650" sldId="367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3968192231" sldId="368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3524619119" sldId="369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988465008" sldId="370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302055117" sldId="371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3473264362" sldId="372"/>
        </pc:sldMkLst>
      </pc:sldChg>
      <pc:sldChg chg="del">
        <pc:chgData name="Andy Gerrick" userId="f38f3b05ed091917" providerId="LiveId" clId="{BC50D2B3-D6FD-46F1-B87A-B5810E9003C5}" dt="2021-08-22T04:16:19.383" v="0" actId="47"/>
        <pc:sldMkLst>
          <pc:docMk/>
          <pc:sldMk cId="1753692418" sldId="373"/>
        </pc:sldMkLst>
      </pc:sldChg>
      <pc:sldChg chg="del">
        <pc:chgData name="Andy Gerrick" userId="f38f3b05ed091917" providerId="LiveId" clId="{BC50D2B3-D6FD-46F1-B87A-B5810E9003C5}" dt="2021-08-22T04:16:32.273" v="1" actId="47"/>
        <pc:sldMkLst>
          <pc:docMk/>
          <pc:sldMk cId="2600509321" sldId="3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9EB00-6673-408A-BB75-F4F02191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1A6FC-572E-4B14-8B3B-4A0802ADCAB4}" type="datetime1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3B981-01BA-4DD5-8566-1014F1175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EGR201 CAD of Mechanical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5F178-811E-4722-BD92-E925EC44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92D5A5-8399-42EE-9DB5-9809B25FE1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31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BFB38-6E66-4F13-B541-BC32FF30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55613-F21E-4BBE-93DD-9A0575A7F9E5}" type="datetime1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73250-BA64-4A3F-B1AD-B364A8F3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EGR201 CAD of Mechanical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C0198-E6CD-424B-985B-301238A8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6C6E72-6F66-4E57-B944-A7FBE7B38B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287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600D9-92B4-401C-A8D8-D93AE6776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0EAD4-C39F-406B-89E1-75FF571E52BF}" type="datetime1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CA506-81A4-4A00-9F3C-D39917AA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ES-403 Heat Transfer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4A1C-4768-4B53-9BFD-6B424143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0511B4-2862-4F9A-AFAB-43E97E0C35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739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65126"/>
            <a:ext cx="10515600" cy="6012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1436"/>
            <a:ext cx="10515600" cy="507552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0144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6DA22-4D24-4816-A47C-1FFDCA6F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862A5A-5B42-4898-8F49-ADB32217659C}" type="datetime1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C36D6-37C6-4278-AC38-9438494D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EGR201 CAD of Mechanical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8B402-5C45-494F-A0F2-B937A2C2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C3BFA8-D82C-41C4-8A2F-0AA38FB0E5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30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4BA66B0-935A-48F5-8704-E172F6B0F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8B6A9-2067-4C52-B6FF-CE6D7DA25717}" type="datetime1">
              <a:rPr lang="en-US" smtClean="0"/>
              <a:t>8/21/2021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6CA6C5-A0F5-4A7B-A188-928BC691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EGR201 CAD of Mechanical Systems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EEE1AE-CD4B-4528-95CD-7D91FA8D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B91162-4D4E-4FD6-93E3-CBF30E8888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92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7382944-AC72-45B3-98E1-ED7BD702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405CF-56F5-466E-B4EC-9007191DE267}" type="datetime1">
              <a:rPr lang="en-US" smtClean="0"/>
              <a:t>8/21/2021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DEF6127-F7EC-45BC-AC19-88EFA7A58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EGR201 CAD of Mechanical Systems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C5A36E-052A-4EE8-AC9F-8C4F30A4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805C6B-DF5B-44DA-B199-0A10B84E5A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285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AA25E00-5D6C-4B76-843C-BE436CE9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64E35-38CF-46F6-A06A-CA001F3DC463}" type="datetime1">
              <a:rPr lang="en-US" smtClean="0"/>
              <a:t>8/21/2021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C921F7B-7507-461D-899A-E16C5FA66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ES-403 Heat Transfer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4F3802-DB11-4544-82BD-41C526BC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5025DF-DACD-4380-966B-0DB821EE71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70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AE88F7D-98C1-4126-8581-13B9A49D2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3F6E5-4B04-4A0B-8DEE-5FF7F3E2E9DF}" type="datetime1">
              <a:rPr lang="en-US" smtClean="0"/>
              <a:t>8/21/2021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EF87F5-8084-4A8F-ADE3-6ADE15F4F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EGR201 CAD of Mechanical Systems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BDEABDB-103E-452D-A03A-F7485D57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7BCF5A-6D6A-4BEE-BDD9-CD50201F2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906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483D312-22D3-4365-B189-6ACA94A8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A6DCED-4F4A-46FA-9C29-D4A258EAAB7A}" type="datetime1">
              <a:rPr lang="en-US" smtClean="0"/>
              <a:t>8/21/2021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5A4E036-E6BD-4B4C-9669-F8DC5C22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EGR201 CAD of Mechanical Systems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0A3937-8155-417C-9202-A2EA538AA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EF4DD6-F097-439E-B7DA-475F80E9C9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54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90C544-6B45-412D-8E45-8127FC546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51486-DAE0-42A6-8D94-F1F74C982A0A}" type="datetime1">
              <a:rPr lang="en-US" smtClean="0"/>
              <a:t>8/21/2021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1A2BD5-22AB-4D49-8CF2-B1E34C28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EGR201 CAD of Mechanical Systems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B6B5FA-CA50-4C21-BEEE-6887F267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863CEF-1BBF-4BDA-8A03-4380AEDD46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24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33CE76A-8100-42D2-9F84-99047AE3ED6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71476" y="365125"/>
            <a:ext cx="801675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B196E50-8763-4052-A21C-145CFE7141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314450"/>
            <a:ext cx="105156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4D695-88DB-4AD3-A174-CC881DC3E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B6A575B-CC24-438C-A440-FEABECD57AF4}" type="datetime1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A378D-D09C-470F-AC7E-3790004EE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EGR201 CAD of Mechanical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1831F-47AA-41ED-A4F7-C892EC954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F579C8C-BA2D-4FDC-9282-A385F93D7623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" name="Picture 4" descr="Image result for erau logo">
            <a:extLst>
              <a:ext uri="{FF2B5EF4-FFF2-40B4-BE49-F238E27FC236}">
                <a16:creationId xmlns:a16="http://schemas.microsoft.com/office/drawing/2014/main" id="{8F94A512-B12A-4627-8FEB-7326B0CD3E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119" y="144320"/>
            <a:ext cx="2310869" cy="53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0AF7E3-C4BE-46DF-8762-869839996C75}"/>
              </a:ext>
            </a:extLst>
          </p:cNvPr>
          <p:cNvCxnSpPr/>
          <p:nvPr userDrawn="1"/>
        </p:nvCxnSpPr>
        <p:spPr>
          <a:xfrm>
            <a:off x="304800" y="981654"/>
            <a:ext cx="1171098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46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BD5BBF-CCDF-4801-8F35-A5830229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F8E855-4D58-4FB1-A31D-712AD4CB5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1AF37-2F9F-47CE-91CF-E711EE73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25DF-DACD-4380-966B-0DB821EE7113}" type="slidenum">
              <a:rPr lang="en-US" altLang="en-US" smtClean="0"/>
              <a:pPr/>
              <a:t>1</a:t>
            </a:fld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0A40FAE-69E9-424A-86E8-94D61901C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2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70"/>
    </mc:Choice>
    <mc:Fallback xmlns="">
      <p:transition spd="slow" advTm="18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145" x="7391400" y="5803900"/>
          <p14:tracePt t="16152" x="7188200" y="5683250"/>
          <p14:tracePt t="16165" x="6953250" y="5562600"/>
          <p14:tracePt t="16182" x="6350000" y="5378450"/>
          <p14:tracePt t="16199" x="5435600" y="5168900"/>
          <p14:tracePt t="16215" x="5143500" y="5099050"/>
          <p14:tracePt t="16232" x="4394200" y="4946650"/>
          <p14:tracePt t="16249" x="4191000" y="4889500"/>
          <p14:tracePt t="16265" x="4102100" y="4870450"/>
          <p14:tracePt t="16282" x="4083050" y="48641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25DF-DACD-4380-966B-0DB821EE7113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90600"/>
            <a:ext cx="8750300" cy="5643768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898097" y="5734652"/>
            <a:ext cx="2021941" cy="899716"/>
          </a:xfrm>
          <a:prstGeom prst="borderCallout1">
            <a:avLst>
              <a:gd name="adj1" fmla="val 50163"/>
              <a:gd name="adj2" fmla="val -466"/>
              <a:gd name="adj3" fmla="val 20186"/>
              <a:gd name="adj4" fmla="val -50994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Label primary view(s) of top assembly.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Dash number and description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10285679" y="4458302"/>
            <a:ext cx="1598345" cy="899716"/>
          </a:xfrm>
          <a:prstGeom prst="borderCallout1">
            <a:avLst>
              <a:gd name="adj1" fmla="val 50163"/>
              <a:gd name="adj2" fmla="val -466"/>
              <a:gd name="adj3" fmla="val 208629"/>
              <a:gd name="adj4" fmla="val -1247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Define component parts on subsequent sheets.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9197038" y="1376829"/>
            <a:ext cx="1570324" cy="5281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No dimensions on isometric views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96262" y="1351989"/>
            <a:ext cx="1747187" cy="5281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Fully dimension part. GD&amp;T preferred.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5E5DDF3-9344-4644-8C70-A1D7CDF51A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83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217"/>
    </mc:Choice>
    <mc:Fallback xmlns="">
      <p:transition spd="slow" advTm="146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  <p:extLst>
    <p:ext uri="{3A86A75C-4F4B-4683-9AE1-C65F6400EC91}">
      <p14:laserTraceLst xmlns:p14="http://schemas.microsoft.com/office/powerpoint/2010/main">
        <p14:tracePtLst>
          <p14:tracePt t="2061" x="6184900" y="2762250"/>
          <p14:tracePt t="2068" x="6210300" y="2800350"/>
          <p14:tracePt t="2079" x="6235700" y="2838450"/>
          <p14:tracePt t="2096" x="6286500" y="2921000"/>
          <p14:tracePt t="2113" x="6350000" y="3035300"/>
          <p14:tracePt t="2129" x="6438900" y="3194050"/>
          <p14:tracePt t="2146" x="6629400" y="3511550"/>
          <p14:tracePt t="2163" x="6711950" y="3702050"/>
          <p14:tracePt t="2179" x="6743700" y="3841750"/>
          <p14:tracePt t="2196" x="6756400" y="3937000"/>
          <p14:tracePt t="2213" x="6762750" y="3987800"/>
          <p14:tracePt t="2229" x="6762750" y="4013200"/>
          <p14:tracePt t="2387" x="6762750" y="4006850"/>
          <p14:tracePt t="2396" x="6750050" y="4000500"/>
          <p14:tracePt t="2413" x="6743700" y="3994150"/>
          <p14:tracePt t="2430" x="6731000" y="3981450"/>
          <p14:tracePt t="2446" x="6711950" y="3975100"/>
          <p14:tracePt t="2463" x="6680200" y="3956050"/>
          <p14:tracePt t="2480" x="6604000" y="3924300"/>
          <p14:tracePt t="2496" x="6534150" y="3905250"/>
          <p14:tracePt t="2513" x="6527800" y="3905250"/>
          <p14:tracePt t="2582" x="6534150" y="3905250"/>
          <p14:tracePt t="2589" x="6546850" y="3905250"/>
          <p14:tracePt t="2597" x="6559550" y="3905250"/>
          <p14:tracePt t="2613" x="6629400" y="3917950"/>
          <p14:tracePt t="2629" x="6737350" y="3924300"/>
          <p14:tracePt t="2646" x="6908800" y="3917950"/>
          <p14:tracePt t="2663" x="7061200" y="3873500"/>
          <p14:tracePt t="2679" x="7150100" y="3816350"/>
          <p14:tracePt t="2682" x="7156450" y="3771900"/>
          <p14:tracePt t="2696" x="7150100" y="3727450"/>
          <p14:tracePt t="2713" x="6800850" y="3435350"/>
          <p14:tracePt t="2729" x="6057900" y="3092450"/>
          <p14:tracePt t="2746" x="4940300" y="2711450"/>
          <p14:tracePt t="2763" x="3644900" y="2381250"/>
          <p14:tracePt t="2780" x="2508250" y="2171700"/>
          <p14:tracePt t="2796" x="1701800" y="2063750"/>
          <p14:tracePt t="2813" x="1314450" y="2044700"/>
          <p14:tracePt t="2829" x="1225550" y="2051050"/>
          <p14:tracePt t="2846" x="1257300" y="2089150"/>
          <p14:tracePt t="2863" x="1346200" y="2159000"/>
          <p14:tracePt t="2882" x="1460500" y="2266950"/>
          <p14:tracePt t="2896" x="1587500" y="2368550"/>
          <p14:tracePt t="2913" x="1701800" y="2476500"/>
          <p14:tracePt t="2929" x="1816100" y="2565400"/>
          <p14:tracePt t="2946" x="1955800" y="2679700"/>
          <p14:tracePt t="2980" x="2012950" y="2711450"/>
          <p14:tracePt t="3048" x="2025650" y="2717800"/>
          <p14:tracePt t="3063" x="2089150" y="2762250"/>
          <p14:tracePt t="3079" x="2235200" y="2844800"/>
          <p14:tracePt t="3096" x="2451100" y="3009900"/>
          <p14:tracePt t="3113" x="2863850" y="3308350"/>
          <p14:tracePt t="3129" x="3384550" y="3663950"/>
          <p14:tracePt t="3146" x="3943350" y="4000500"/>
          <p14:tracePt t="3163" x="4406900" y="4286250"/>
          <p14:tracePt t="3179" x="4813300" y="4521200"/>
          <p14:tracePt t="3196" x="5410200" y="4819650"/>
          <p14:tracePt t="3213" x="5727700" y="4984750"/>
          <p14:tracePt t="3229" x="5924550" y="5092700"/>
          <p14:tracePt t="3246" x="6007100" y="5149850"/>
          <p14:tracePt t="3263" x="6051550" y="5200650"/>
          <p14:tracePt t="3266" x="6064250" y="5200650"/>
          <p14:tracePt t="3279" x="6070600" y="5213350"/>
          <p14:tracePt t="3532" x="6064250" y="5213350"/>
          <p14:tracePt t="3537" x="6057900" y="5207000"/>
          <p14:tracePt t="3546" x="6057900" y="5187950"/>
          <p14:tracePt t="3563" x="6083300" y="5181600"/>
          <p14:tracePt t="3580" x="6108700" y="5175250"/>
          <p14:tracePt t="3596" x="6121400" y="5175250"/>
          <p14:tracePt t="3599" x="6127750" y="5175250"/>
          <p14:tracePt t="3613" x="6140450" y="5181600"/>
          <p14:tracePt t="3630" x="6184900" y="5213350"/>
          <p14:tracePt t="3632" x="6216650" y="5232400"/>
          <p14:tracePt t="3646" x="6267450" y="5257800"/>
          <p14:tracePt t="3663" x="6324600" y="5264150"/>
          <p14:tracePt t="3679" x="6369050" y="5276850"/>
          <p14:tracePt t="3696" x="6407150" y="5276850"/>
          <p14:tracePt t="3713" x="6426200" y="5276850"/>
          <p14:tracePt t="3729" x="6445250" y="5276850"/>
          <p14:tracePt t="3746" x="6457950" y="5276850"/>
          <p14:tracePt t="3803" x="6464300" y="5283200"/>
          <p14:tracePt t="4089" x="6470650" y="5283200"/>
          <p14:tracePt t="4098" x="6489700" y="5283200"/>
          <p14:tracePt t="4116" x="6654800" y="5283200"/>
          <p14:tracePt t="4130" x="6946900" y="5340350"/>
          <p14:tracePt t="4146" x="7283450" y="5461000"/>
          <p14:tracePt t="4163" x="7588250" y="5581650"/>
          <p14:tracePt t="4166" x="7696200" y="5619750"/>
          <p14:tracePt t="4179" x="7810500" y="5676900"/>
          <p14:tracePt t="4196" x="7962900" y="5753100"/>
          <p14:tracePt t="4213" x="8070850" y="5822950"/>
          <p14:tracePt t="4229" x="8191500" y="5892800"/>
          <p14:tracePt t="4246" x="8255000" y="5937250"/>
          <p14:tracePt t="4263" x="8312150" y="5988050"/>
          <p14:tracePt t="4279" x="8362950" y="6045200"/>
          <p14:tracePt t="4296" x="8394700" y="6089650"/>
          <p14:tracePt t="4313" x="8407400" y="6121400"/>
          <p14:tracePt t="4329" x="8426450" y="6159500"/>
          <p14:tracePt t="4346" x="8432800" y="6197600"/>
          <p14:tracePt t="4363" x="8432800" y="6235700"/>
          <p14:tracePt t="4379" x="8445500" y="6267450"/>
          <p14:tracePt t="4396" x="8470900" y="6318250"/>
          <p14:tracePt t="4413" x="8528050" y="6375400"/>
          <p14:tracePt t="4429" x="8604250" y="6426200"/>
          <p14:tracePt t="4446" x="8731250" y="6483350"/>
          <p14:tracePt t="4463" x="8807450" y="6508750"/>
          <p14:tracePt t="4479" x="8877300" y="6527800"/>
          <p14:tracePt t="4496" x="8928100" y="6527800"/>
          <p14:tracePt t="4513" x="9004300" y="6527800"/>
          <p14:tracePt t="4529" x="9099550" y="6540500"/>
          <p14:tracePt t="4546" x="9213850" y="6546850"/>
          <p14:tracePt t="4563" x="9321800" y="6559550"/>
          <p14:tracePt t="4579" x="9391650" y="6565900"/>
          <p14:tracePt t="4596" x="9404350" y="6572250"/>
          <p14:tracePt t="4718" x="9410700" y="6572250"/>
          <p14:tracePt t="4734" x="9410700" y="6578600"/>
          <p14:tracePt t="4743" x="9410700" y="6591300"/>
          <p14:tracePt t="4750" x="9410700" y="6597650"/>
          <p14:tracePt t="4763" x="9410700" y="6616700"/>
          <p14:tracePt t="4779" x="9404350" y="6654800"/>
          <p14:tracePt t="4796" x="9391650" y="6699250"/>
          <p14:tracePt t="5039" x="9385300" y="6673850"/>
          <p14:tracePt t="5048" x="9385300" y="6654800"/>
          <p14:tracePt t="5063" x="9410700" y="6648450"/>
          <p14:tracePt t="5080" x="9423400" y="6642100"/>
          <p14:tracePt t="5096" x="9486900" y="6642100"/>
          <p14:tracePt t="5113" x="9544050" y="6635750"/>
          <p14:tracePt t="5129" x="9563100" y="6623050"/>
          <p14:tracePt t="5146" x="9569450" y="6623050"/>
          <p14:tracePt t="5163" x="9582150" y="6623050"/>
          <p14:tracePt t="5179" x="9620250" y="6616700"/>
          <p14:tracePt t="5196" x="9677400" y="6610350"/>
          <p14:tracePt t="5213" x="9766300" y="6591300"/>
          <p14:tracePt t="5229" x="9874250" y="6572250"/>
          <p14:tracePt t="5246" x="9975850" y="6559550"/>
          <p14:tracePt t="5263" x="10033000" y="6546850"/>
          <p14:tracePt t="5279" x="10064750" y="6534150"/>
          <p14:tracePt t="5296" x="10064750" y="6527800"/>
          <p14:tracePt t="5312" x="10064750" y="6515100"/>
          <p14:tracePt t="5329" x="10064750" y="6483350"/>
          <p14:tracePt t="5346" x="10064750" y="6451600"/>
          <p14:tracePt t="5363" x="10064750" y="6426200"/>
          <p14:tracePt t="5379" x="10064750" y="6407150"/>
          <p14:tracePt t="5396" x="10064750" y="6394450"/>
          <p14:tracePt t="5413" x="10064750" y="6381750"/>
          <p14:tracePt t="5543" x="10071100" y="6381750"/>
          <p14:tracePt t="5550" x="10077450" y="6388100"/>
          <p14:tracePt t="5559" x="10096500" y="6388100"/>
          <p14:tracePt t="5580" x="10121900" y="6400800"/>
          <p14:tracePt t="5596" x="10140950" y="6400800"/>
          <p14:tracePt t="5614" x="10166350" y="6407150"/>
          <p14:tracePt t="5629" x="10191750" y="6413500"/>
          <p14:tracePt t="5646" x="10204450" y="6413500"/>
          <p14:tracePt t="6299" x="10210800" y="6413500"/>
          <p14:tracePt t="6453" x="10217150" y="6413500"/>
          <p14:tracePt t="6461" x="10223500" y="6413500"/>
          <p14:tracePt t="7210" x="10223500" y="6407150"/>
          <p14:tracePt t="7216" x="10217150" y="6394450"/>
          <p14:tracePt t="7230" x="10204450" y="6362700"/>
          <p14:tracePt t="7246" x="10115550" y="6267450"/>
          <p14:tracePt t="7263" x="9994900" y="6172200"/>
          <p14:tracePt t="7279" x="9880600" y="6076950"/>
          <p14:tracePt t="7296" x="9791700" y="5969000"/>
          <p14:tracePt t="7313" x="9715500" y="5848350"/>
          <p14:tracePt t="7329" x="9639300" y="5676900"/>
          <p14:tracePt t="7346" x="9588500" y="5505450"/>
          <p14:tracePt t="7363" x="9499600" y="5270500"/>
          <p14:tracePt t="7379" x="9442450" y="5130800"/>
          <p14:tracePt t="7396" x="9378950" y="4972050"/>
          <p14:tracePt t="7413" x="9340850" y="4832350"/>
          <p14:tracePt t="7429" x="9334500" y="4724400"/>
          <p14:tracePt t="7446" x="9340850" y="4648200"/>
          <p14:tracePt t="7463" x="9347200" y="4629150"/>
          <p14:tracePt t="7534" x="9353550" y="4635500"/>
          <p14:tracePt t="7542" x="9353550" y="4660900"/>
          <p14:tracePt t="7549" x="9359900" y="4692650"/>
          <p14:tracePt t="7563" x="9378950" y="4737100"/>
          <p14:tracePt t="7580" x="9448800" y="4819650"/>
          <p14:tracePt t="7596" x="9499600" y="4883150"/>
          <p14:tracePt t="7877" x="9493250" y="4876800"/>
          <p14:tracePt t="7884" x="9467850" y="4826000"/>
          <p14:tracePt t="7895" x="9429750" y="4743450"/>
          <p14:tracePt t="7914" x="9188450" y="4514850"/>
          <p14:tracePt t="7929" x="8813800" y="4298950"/>
          <p14:tracePt t="7946" x="8128000" y="4108450"/>
          <p14:tracePt t="7979" x="7296150" y="4184650"/>
          <p14:tracePt t="8029" x="6750050" y="4629150"/>
          <p14:tracePt t="8046" x="6737350" y="4654550"/>
          <p14:tracePt t="8156" x="6724650" y="4654550"/>
          <p14:tracePt t="8165" x="6724650" y="4635500"/>
          <p14:tracePt t="8179" x="6724650" y="4622800"/>
          <p14:tracePt t="8196" x="6737350" y="4622800"/>
          <p14:tracePt t="8265" x="6750050" y="4603750"/>
          <p14:tracePt t="8273" x="6756400" y="4603750"/>
          <p14:tracePt t="8289" x="6756400" y="4597400"/>
          <p14:tracePt t="8297" x="6750050" y="4591050"/>
          <p14:tracePt t="8313" x="6718300" y="4572000"/>
          <p14:tracePt t="8329" x="6654800" y="4572000"/>
          <p14:tracePt t="8346" x="6591300" y="4584700"/>
          <p14:tracePt t="8363" x="6559550" y="4597400"/>
          <p14:tracePt t="8379" x="6546850" y="4610100"/>
          <p14:tracePt t="8396" x="6546850" y="4616450"/>
          <p14:tracePt t="8532" x="6540500" y="4610100"/>
          <p14:tracePt t="8552" x="6534150" y="4603750"/>
          <p14:tracePt t="8577" x="6527800" y="4597400"/>
          <p14:tracePt t="8592" x="6515100" y="4591050"/>
          <p14:tracePt t="8599" x="6515100" y="4584700"/>
          <p14:tracePt t="8613" x="6502400" y="4578350"/>
          <p14:tracePt t="8630" x="6489700" y="4565650"/>
          <p14:tracePt t="8646" x="6464300" y="4552950"/>
          <p14:tracePt t="8663" x="6432550" y="4533900"/>
          <p14:tracePt t="8679" x="6388100" y="4508500"/>
          <p14:tracePt t="8700" x="6318250" y="4483100"/>
          <p14:tracePt t="8713" x="6229350" y="4470400"/>
          <p14:tracePt t="8729" x="6102350" y="4470400"/>
          <p14:tracePt t="8746" x="5880100" y="4495800"/>
          <p14:tracePt t="8763" x="5746750" y="4514850"/>
          <p14:tracePt t="8779" x="5651500" y="4514850"/>
          <p14:tracePt t="8796" x="5632450" y="4514850"/>
          <p14:tracePt t="8848" x="5632450" y="4508500"/>
          <p14:tracePt t="8857" x="5638800" y="4495800"/>
          <p14:tracePt t="8866" x="5645150" y="4483100"/>
          <p14:tracePt t="8879" x="5651500" y="4470400"/>
          <p14:tracePt t="8897" x="5715000" y="4425950"/>
          <p14:tracePt t="8913" x="5784850" y="4375150"/>
          <p14:tracePt t="8929" x="5861050" y="4311650"/>
          <p14:tracePt t="8946" x="5937250" y="4248150"/>
          <p14:tracePt t="8980" x="6045200" y="4152900"/>
          <p14:tracePt t="9029" x="6064250" y="4127500"/>
          <p14:tracePt t="9215" x="6070600" y="4127500"/>
          <p14:tracePt t="9223" x="6102350" y="4133850"/>
          <p14:tracePt t="9229" x="6172200" y="4140200"/>
          <p14:tracePt t="9246" x="6343650" y="4159250"/>
          <p14:tracePt t="9263" x="6483350" y="4191000"/>
          <p14:tracePt t="9279" x="6597650" y="4248150"/>
          <p14:tracePt t="9297" x="6686550" y="4356100"/>
          <p14:tracePt t="9299" x="6731000" y="4425950"/>
          <p14:tracePt t="9313" x="6769100" y="4495800"/>
          <p14:tracePt t="9315" x="6800850" y="4572000"/>
          <p14:tracePt t="9329" x="6819900" y="4654550"/>
          <p14:tracePt t="9346" x="6908800" y="4876800"/>
          <p14:tracePt t="9363" x="7016750" y="5022850"/>
          <p14:tracePt t="9379" x="7226300" y="5175250"/>
          <p14:tracePt t="9398" x="7556500" y="5327650"/>
          <p14:tracePt t="9413" x="7956550" y="5511800"/>
          <p14:tracePt t="9430" x="8235950" y="5651500"/>
          <p14:tracePt t="9446" x="8470900" y="5765800"/>
          <p14:tracePt t="9463" x="8540750" y="5810250"/>
          <p14:tracePt t="9479" x="8572500" y="5829300"/>
          <p14:tracePt t="9496" x="8585200" y="5835650"/>
          <p14:tracePt t="9513" x="8591550" y="5842000"/>
          <p14:tracePt t="9529" x="8597900" y="5842000"/>
          <p14:tracePt t="9546" x="8623300" y="5848350"/>
          <p14:tracePt t="9563" x="8661400" y="5854700"/>
          <p14:tracePt t="9579" x="8724900" y="5867400"/>
          <p14:tracePt t="9596" x="8731250" y="5873750"/>
          <p14:tracePt t="9629" x="8724900" y="5861050"/>
          <p14:tracePt t="9646" x="8661400" y="5829300"/>
          <p14:tracePt t="9663" x="8521700" y="5765800"/>
          <p14:tracePt t="9679" x="8280400" y="5657850"/>
          <p14:tracePt t="9696" x="7918450" y="5524500"/>
          <p14:tracePt t="9713" x="7747000" y="5480050"/>
          <p14:tracePt t="9729" x="7588250" y="5441950"/>
          <p14:tracePt t="9746" x="7435850" y="5410200"/>
          <p14:tracePt t="9763" x="7321550" y="5391150"/>
          <p14:tracePt t="9779" x="7200900" y="5359400"/>
          <p14:tracePt t="9796" x="6997700" y="5314950"/>
          <p14:tracePt t="9813" x="6851650" y="5283200"/>
          <p14:tracePt t="9829" x="6762750" y="5251450"/>
          <p14:tracePt t="9846" x="6711950" y="5219700"/>
          <p14:tracePt t="9863" x="6686550" y="5194300"/>
          <p14:tracePt t="9866" x="6673850" y="5194300"/>
          <p14:tracePt t="9879" x="6673850" y="5187950"/>
          <p14:tracePt t="9896" x="6667500" y="5187950"/>
          <p14:tracePt t="9912" x="6623050" y="5162550"/>
          <p14:tracePt t="9930" x="6565900" y="5149850"/>
          <p14:tracePt t="9946" x="6508750" y="5143500"/>
          <p14:tracePt t="9979" x="6445250" y="5143500"/>
          <p14:tracePt t="10030" x="6343650" y="5219700"/>
          <p14:tracePt t="10046" x="6102350" y="5403850"/>
          <p14:tracePt t="10063" x="5924550" y="5543550"/>
          <p14:tracePt t="10080" x="5765800" y="5657850"/>
          <p14:tracePt t="10096" x="5657850" y="5740400"/>
          <p14:tracePt t="10100" x="5619750" y="5772150"/>
          <p14:tracePt t="10113" x="5588000" y="5791200"/>
          <p14:tracePt t="10130" x="5537200" y="5835650"/>
          <p14:tracePt t="10146" x="5461000" y="5899150"/>
          <p14:tracePt t="10163" x="5391150" y="5962650"/>
          <p14:tracePt t="10179" x="5321300" y="6019800"/>
          <p14:tracePt t="10196" x="5245100" y="6083300"/>
          <p14:tracePt t="10213" x="5181600" y="6121400"/>
          <p14:tracePt t="10229" x="5130800" y="6153150"/>
          <p14:tracePt t="10246" x="5080000" y="6159500"/>
          <p14:tracePt t="10263" x="5054600" y="6159500"/>
          <p14:tracePt t="10279" x="5022850" y="6159500"/>
          <p14:tracePt t="10296" x="4991100" y="6159500"/>
          <p14:tracePt t="10313" x="4953000" y="6159500"/>
          <p14:tracePt t="10329" x="4914900" y="6159500"/>
          <p14:tracePt t="10346" x="4876800" y="6172200"/>
          <p14:tracePt t="10349" x="4864100" y="6172200"/>
          <p14:tracePt t="10363" x="4851400" y="6172200"/>
          <p14:tracePt t="10379" x="4832350" y="6172200"/>
          <p14:tracePt t="10396" x="4787900" y="6172200"/>
          <p14:tracePt t="10412" x="4768850" y="6172200"/>
          <p14:tracePt t="10429" x="4743450" y="6165850"/>
          <p14:tracePt t="10446" x="4730750" y="6165850"/>
          <p14:tracePt t="10463" x="4724400" y="6159500"/>
          <p14:tracePt t="10534" x="4718050" y="6159500"/>
          <p14:tracePt t="10590" x="4718050" y="6153150"/>
          <p14:tracePt t="10597" x="4718050" y="6146800"/>
          <p14:tracePt t="10613" x="4718050" y="6140450"/>
          <p14:tracePt t="10629" x="4730750" y="6127750"/>
          <p14:tracePt t="10646" x="4743450" y="6108700"/>
          <p14:tracePt t="10663" x="4749800" y="6096000"/>
          <p14:tracePt t="10679" x="4756150" y="6083300"/>
          <p14:tracePt t="10696" x="4756150" y="6064250"/>
          <p14:tracePt t="10713" x="4756150" y="6057900"/>
          <p14:tracePt t="10729" x="4756150" y="6032500"/>
          <p14:tracePt t="10746" x="4756150" y="6019800"/>
          <p14:tracePt t="10779" x="4756150" y="6013450"/>
          <p14:tracePt t="10847" x="4762500" y="6013450"/>
          <p14:tracePt t="10863" x="4775200" y="6007100"/>
          <p14:tracePt t="10879" x="4787900" y="6000750"/>
          <p14:tracePt t="10896" x="4826000" y="5994400"/>
          <p14:tracePt t="10913" x="4845050" y="5988050"/>
          <p14:tracePt t="10929" x="4857750" y="5975350"/>
          <p14:tracePt t="10946" x="4870450" y="5969000"/>
          <p14:tracePt t="10963" x="4870450" y="5962650"/>
          <p14:tracePt t="10996" x="4876800" y="5949950"/>
          <p14:tracePt t="11569" x="4876800" y="5956300"/>
          <p14:tracePt t="11577" x="4876800" y="5969000"/>
          <p14:tracePt t="11584" x="4870450" y="5975350"/>
          <p14:tracePt t="11596" x="4851400" y="5981700"/>
          <p14:tracePt t="11613" x="4819650" y="6000750"/>
          <p14:tracePt t="11629" x="4768850" y="6013450"/>
          <p14:tracePt t="11646" x="4743450" y="6019800"/>
          <p14:tracePt t="11663" x="4737100" y="6019800"/>
          <p14:tracePt t="11679" x="4730750" y="6019800"/>
          <p14:tracePt t="11713" x="4711700" y="6019800"/>
          <p14:tracePt t="11729" x="4692650" y="6019800"/>
          <p14:tracePt t="11746" x="4679950" y="6013450"/>
          <p14:tracePt t="11767" x="4673600" y="6013450"/>
          <p14:tracePt t="11826" x="4667250" y="6007100"/>
          <p14:tracePt t="11912" x="4667250" y="6000750"/>
          <p14:tracePt t="11927" x="4660900" y="5994400"/>
          <p14:tracePt t="11943" x="4660900" y="5988050"/>
          <p14:tracePt t="12021" x="4660900" y="5981700"/>
          <p14:tracePt t="12029" x="4660900" y="5975350"/>
          <p14:tracePt t="12059" x="4660900" y="5969000"/>
          <p14:tracePt t="12074" x="4667250" y="5969000"/>
          <p14:tracePt t="12583" x="4673600" y="5969000"/>
          <p14:tracePt t="12590" x="4686300" y="5969000"/>
          <p14:tracePt t="12598" x="4699000" y="5969000"/>
          <p14:tracePt t="12613" x="4730750" y="5975350"/>
          <p14:tracePt t="12630" x="4768850" y="5975350"/>
          <p14:tracePt t="12646" x="4806950" y="5975350"/>
          <p14:tracePt t="12663" x="4813300" y="5975350"/>
          <p14:tracePt t="13141" x="4826000" y="5975350"/>
          <p14:tracePt t="13150" x="4845050" y="5975350"/>
          <p14:tracePt t="13157" x="4864100" y="5975350"/>
          <p14:tracePt t="13167" x="4889500" y="5975350"/>
          <p14:tracePt t="13180" x="4927600" y="5975350"/>
          <p14:tracePt t="13196" x="4972050" y="5975350"/>
          <p14:tracePt t="13213" x="4997450" y="5969000"/>
          <p14:tracePt t="13229" x="5003800" y="5969000"/>
          <p14:tracePt t="13289" x="4997450" y="5962650"/>
          <p14:tracePt t="13302" x="4984750" y="5962650"/>
          <p14:tracePt t="13311" x="4965700" y="5956300"/>
          <p14:tracePt t="13317" x="4953000" y="5949950"/>
          <p14:tracePt t="13329" x="4940300" y="5949950"/>
          <p14:tracePt t="13346" x="4927600" y="5949950"/>
          <p14:tracePt t="13458" x="4927600" y="5943600"/>
          <p14:tracePt t="13465" x="4927600" y="5937250"/>
          <p14:tracePt t="13491" x="4927600" y="5930900"/>
          <p14:tracePt t="13660" x="4933950" y="5930900"/>
          <p14:tracePt t="13685" x="4940300" y="5930900"/>
          <p14:tracePt t="13694" x="4940300" y="5937250"/>
          <p14:tracePt t="13712" x="4946650" y="5943600"/>
          <p14:tracePt t="13770" x="4946650" y="5949950"/>
          <p14:tracePt t="14261" x="4921250" y="5924550"/>
          <p14:tracePt t="14266" x="4889500" y="5886450"/>
          <p14:tracePt t="14279" x="4838700" y="5835650"/>
          <p14:tracePt t="14296" x="4699000" y="5683250"/>
          <p14:tracePt t="14314" x="4394200" y="5416550"/>
          <p14:tracePt t="14330" x="4292600" y="5359400"/>
          <p14:tracePt t="14346" x="4076700" y="5251450"/>
          <p14:tracePt t="14362" x="4013200" y="5238750"/>
          <p14:tracePt t="14379" x="3987800" y="5238750"/>
          <p14:tracePt t="14396" x="3962400" y="5257800"/>
          <p14:tracePt t="14413" x="3905250" y="5295900"/>
          <p14:tracePt t="14429" x="3835400" y="5346700"/>
          <p14:tracePt t="14432" x="3810000" y="5372100"/>
          <p14:tracePt t="14446" x="3784600" y="5391150"/>
          <p14:tracePt t="14500" x="3790950" y="5391150"/>
          <p14:tracePt t="14509" x="3810000" y="5378450"/>
          <p14:tracePt t="14516" x="3829050" y="5378450"/>
          <p14:tracePt t="14529" x="3841750" y="5372100"/>
          <p14:tracePt t="14546" x="3841750" y="5365750"/>
          <p14:tracePt t="14563" x="3848100" y="5365750"/>
          <p14:tracePt t="14579" x="3860800" y="5365750"/>
          <p14:tracePt t="14596" x="3879850" y="5365750"/>
          <p14:tracePt t="14613" x="3930650" y="5365750"/>
          <p14:tracePt t="14629" x="4051300" y="5365750"/>
          <p14:tracePt t="14646" x="4210050" y="5372100"/>
          <p14:tracePt t="14663" x="4337050" y="5391150"/>
          <p14:tracePt t="14679" x="4419600" y="5422900"/>
          <p14:tracePt t="14696" x="4432300" y="5435600"/>
          <p14:tracePt t="14712" x="4438650" y="5454650"/>
          <p14:tracePt t="14729" x="4445000" y="5480050"/>
          <p14:tracePt t="14746" x="4464050" y="5530850"/>
          <p14:tracePt t="14749" x="4470400" y="5556250"/>
          <p14:tracePt t="14763" x="4483100" y="5594350"/>
          <p14:tracePt t="14765" x="4502150" y="5632450"/>
          <p14:tracePt t="14779" x="4521200" y="5670550"/>
          <p14:tracePt t="14796" x="4572000" y="5759450"/>
          <p14:tracePt t="14813" x="4597400" y="5784850"/>
          <p14:tracePt t="14829" x="4610100" y="5797550"/>
          <p14:tracePt t="14846" x="4622800" y="5797550"/>
          <p14:tracePt t="14863" x="4629150" y="5797550"/>
          <p14:tracePt t="14879" x="4635500" y="5797550"/>
          <p14:tracePt t="14896" x="4673600" y="5778500"/>
          <p14:tracePt t="14913" x="4718050" y="5772150"/>
          <p14:tracePt t="14929" x="4775200" y="5753100"/>
          <p14:tracePt t="14946" x="4845050" y="5740400"/>
          <p14:tracePt t="14979" x="4927600" y="5727700"/>
          <p14:tracePt t="15046" x="4933950" y="5734050"/>
          <p14:tracePt t="15063" x="4959350" y="5753100"/>
          <p14:tracePt t="15079" x="4978400" y="5778500"/>
          <p14:tracePt t="15096" x="4997450" y="5797550"/>
          <p14:tracePt t="15113" x="5003800" y="5816600"/>
          <p14:tracePt t="15146" x="5003800" y="5822950"/>
          <p14:tracePt t="15163" x="5003800" y="5829300"/>
          <p14:tracePt t="15179" x="5003800" y="5835650"/>
          <p14:tracePt t="15196" x="5003800" y="5842000"/>
          <p14:tracePt t="16430" x="5003800" y="5829300"/>
          <p14:tracePt t="16437" x="5022850" y="5797550"/>
          <p14:tracePt t="16446" x="5041900" y="5778500"/>
          <p14:tracePt t="16463" x="5092700" y="5734050"/>
          <p14:tracePt t="16480" x="5168900" y="5727700"/>
          <p14:tracePt t="16496" x="5289550" y="5727700"/>
          <p14:tracePt t="16514" x="5429250" y="5765800"/>
          <p14:tracePt t="16530" x="5505450" y="5797550"/>
          <p14:tracePt t="16546" x="5486400" y="5892800"/>
          <p14:tracePt t="16563" x="5403850" y="5994400"/>
          <p14:tracePt t="16579" x="5365750" y="6070600"/>
          <p14:tracePt t="16639" x="5365750" y="6045200"/>
          <p14:tracePt t="16654" x="5372100" y="6032500"/>
          <p14:tracePt t="16662" x="5391150" y="6032500"/>
          <p14:tracePt t="16686" x="5391150" y="6019800"/>
          <p14:tracePt t="16696" x="5384800" y="6019800"/>
          <p14:tracePt t="16713" x="5372100" y="6013450"/>
          <p14:tracePt t="16746" x="5378450" y="6007100"/>
          <p14:tracePt t="16763" x="5391150" y="6000750"/>
          <p14:tracePt t="16766" x="5403850" y="6000750"/>
          <p14:tracePt t="16779" x="5403850" y="5981700"/>
          <p14:tracePt t="16796" x="5403850" y="5969000"/>
          <p14:tracePt t="16813" x="5397500" y="5949950"/>
          <p14:tracePt t="16829" x="5397500" y="5924550"/>
          <p14:tracePt t="16846" x="5391150" y="5880100"/>
          <p14:tracePt t="16863" x="5391150" y="5784850"/>
          <p14:tracePt t="16880" x="5403850" y="5651500"/>
          <p14:tracePt t="16882" x="5416550" y="5581650"/>
          <p14:tracePt t="16896" x="5480050" y="5384800"/>
          <p14:tracePt t="16913" x="5575300" y="5073650"/>
          <p14:tracePt t="16929" x="5645150" y="4718050"/>
          <p14:tracePt t="16946" x="5727700" y="4343400"/>
          <p14:tracePt t="16979" x="5778500" y="3937000"/>
          <p14:tracePt t="17029" x="5759450" y="3543300"/>
          <p14:tracePt t="17046" x="5753100" y="3473450"/>
          <p14:tracePt t="17063" x="5753100" y="3397250"/>
          <p14:tracePt t="17080" x="5753100" y="3333750"/>
          <p14:tracePt t="17096" x="5753100" y="3276600"/>
          <p14:tracePt t="17113" x="5753100" y="3263900"/>
          <p14:tracePt t="17775" x="5772150" y="3251200"/>
          <p14:tracePt t="17784" x="5854700" y="3213100"/>
          <p14:tracePt t="17796" x="6089650" y="3073400"/>
          <p14:tracePt t="17813" x="6153150" y="2901950"/>
          <p14:tracePt t="17830" x="6140450" y="2749550"/>
          <p14:tracePt t="17846" x="6108700" y="2584450"/>
          <p14:tracePt t="17863" x="6064250" y="2444750"/>
          <p14:tracePt t="17880" x="6019800" y="2362200"/>
          <p14:tracePt t="17896" x="5981700" y="2279650"/>
          <p14:tracePt t="17913" x="5969000" y="2235200"/>
          <p14:tracePt t="17929" x="5937250" y="2152650"/>
          <p14:tracePt t="17946" x="5918200" y="2114550"/>
          <p14:tracePt t="17963" x="5886450" y="2070100"/>
          <p14:tracePt t="17996" x="5810250" y="1981200"/>
          <p14:tracePt t="18046" x="5727700" y="1866900"/>
          <p14:tracePt t="18063" x="5695950" y="1835150"/>
          <p14:tracePt t="18079" x="5626100" y="1784350"/>
          <p14:tracePt t="18096" x="5530850" y="1733550"/>
          <p14:tracePt t="18113" x="5378450" y="1676400"/>
          <p14:tracePt t="18130" x="5156200" y="1600200"/>
          <p14:tracePt t="18146" x="4908550" y="1549400"/>
          <p14:tracePt t="18163" x="4813300" y="1530350"/>
          <p14:tracePt t="18179" x="4718050" y="1517650"/>
          <p14:tracePt t="18196" x="4603750" y="1511300"/>
          <p14:tracePt t="18213" x="4527550" y="1511300"/>
          <p14:tracePt t="18230" x="4438650" y="1517650"/>
          <p14:tracePt t="18246" x="4356100" y="1524000"/>
          <p14:tracePt t="18263" x="4298950" y="1530350"/>
          <p14:tracePt t="18279" x="4235450" y="1555750"/>
          <p14:tracePt t="18296" x="4203700" y="1568450"/>
          <p14:tracePt t="18313" x="4146550" y="1593850"/>
          <p14:tracePt t="18329" x="4070350" y="1631950"/>
          <p14:tracePt t="18346" x="3981450" y="1682750"/>
          <p14:tracePt t="18363" x="3873500" y="1752600"/>
          <p14:tracePt t="18379" x="3771900" y="1816100"/>
          <p14:tracePt t="18396" x="3613150" y="1949450"/>
          <p14:tracePt t="18413" x="3511550" y="2038350"/>
          <p14:tracePt t="18417" x="3467100" y="2082800"/>
          <p14:tracePt t="18429" x="3429000" y="2114550"/>
          <p14:tracePt t="18446" x="3352800" y="2197100"/>
          <p14:tracePt t="18463" x="3270250" y="2260600"/>
          <p14:tracePt t="18465" x="3244850" y="2286000"/>
          <p14:tracePt t="18479" x="3213100" y="2311400"/>
          <p14:tracePt t="18496" x="3136900" y="2381250"/>
          <p14:tracePt t="18513" x="3098800" y="2425700"/>
          <p14:tracePt t="18529" x="3054350" y="2470150"/>
          <p14:tracePt t="18546" x="3009900" y="2533650"/>
          <p14:tracePt t="18563" x="2965450" y="2597150"/>
          <p14:tracePt t="18579" x="2927350" y="2698750"/>
          <p14:tracePt t="18596" x="2882900" y="2813050"/>
          <p14:tracePt t="18613" x="2851150" y="2952750"/>
          <p14:tracePt t="18630" x="2832100" y="3124200"/>
          <p14:tracePt t="18646" x="2832100" y="3206750"/>
          <p14:tracePt t="18663" x="2832100" y="3263900"/>
          <p14:tracePt t="18679" x="2851150" y="3308350"/>
          <p14:tracePt t="18696" x="2870200" y="3359150"/>
          <p14:tracePt t="18699" x="2889250" y="3384550"/>
          <p14:tracePt t="18713" x="2901950" y="3409950"/>
          <p14:tracePt t="18729" x="2927350" y="3486150"/>
          <p14:tracePt t="18746" x="2978150" y="3606800"/>
          <p14:tracePt t="18763" x="3022600" y="3702050"/>
          <p14:tracePt t="18779" x="3079750" y="3803650"/>
          <p14:tracePt t="18796" x="3155950" y="3898900"/>
          <p14:tracePt t="18813" x="3244850" y="3975100"/>
          <p14:tracePt t="18829" x="3333750" y="4044950"/>
          <p14:tracePt t="18846" x="3460750" y="4121150"/>
          <p14:tracePt t="18863" x="3543300" y="4159250"/>
          <p14:tracePt t="18880" x="3632200" y="4203700"/>
          <p14:tracePt t="18896" x="3708400" y="4254500"/>
          <p14:tracePt t="18913" x="3790950" y="4311650"/>
          <p14:tracePt t="18929" x="3911600" y="4375150"/>
          <p14:tracePt t="18946" x="4057650" y="4425950"/>
          <p14:tracePt t="18963" x="4260850" y="4451350"/>
          <p14:tracePt t="18997" x="4457700" y="4451350"/>
          <p14:tracePt t="19046" x="4603750" y="4451350"/>
          <p14:tracePt t="19063" x="4699000" y="4451350"/>
          <p14:tracePt t="19079" x="4845050" y="4445000"/>
          <p14:tracePt t="19096" x="5105400" y="4400550"/>
          <p14:tracePt t="19113" x="5251450" y="4368800"/>
          <p14:tracePt t="19129" x="5346700" y="4318000"/>
          <p14:tracePt t="19146" x="5403850" y="4254500"/>
          <p14:tracePt t="19150" x="5422900" y="4216400"/>
          <p14:tracePt t="19163" x="5441950" y="4178300"/>
          <p14:tracePt t="19179" x="5480050" y="4102100"/>
          <p14:tracePt t="19196" x="5556250" y="3987800"/>
          <p14:tracePt t="19213" x="5638800" y="3911600"/>
          <p14:tracePt t="19229" x="5702300" y="3835400"/>
          <p14:tracePt t="19246" x="5759450" y="3765550"/>
          <p14:tracePt t="19263" x="5842000" y="3651250"/>
          <p14:tracePt t="19279" x="5911850" y="3530600"/>
          <p14:tracePt t="19282" x="5937250" y="3467100"/>
          <p14:tracePt t="19296" x="5962650" y="3397250"/>
          <p14:tracePt t="19313" x="6032500" y="3194050"/>
          <p14:tracePt t="19329" x="6057900" y="3073400"/>
          <p14:tracePt t="19346" x="6064250" y="2952750"/>
          <p14:tracePt t="19363" x="6064250" y="2844800"/>
          <p14:tracePt t="19379" x="6064250" y="2749550"/>
          <p14:tracePt t="19396" x="6064250" y="2660650"/>
          <p14:tracePt t="19413" x="6064250" y="2546350"/>
          <p14:tracePt t="19429" x="6064250" y="2438400"/>
          <p14:tracePt t="19432" x="6057900" y="2387600"/>
          <p14:tracePt t="19446" x="6019800" y="2273300"/>
          <p14:tracePt t="19463" x="5975350" y="2165350"/>
          <p14:tracePt t="19479" x="5892800" y="2051050"/>
          <p14:tracePt t="19496" x="5791200" y="1962150"/>
          <p14:tracePt t="19513" x="5702300" y="1885950"/>
          <p14:tracePt t="19516" x="5664200" y="1860550"/>
          <p14:tracePt t="19529" x="5626100" y="1828800"/>
          <p14:tracePt t="19546" x="5537200" y="1771650"/>
          <p14:tracePt t="19563" x="5505450" y="1758950"/>
          <p14:tracePt t="19580" x="5473700" y="1752600"/>
          <p14:tracePt t="19596" x="5435600" y="1752600"/>
          <p14:tracePt t="19613" x="5372100" y="1778000"/>
          <p14:tracePt t="19630" x="5270500" y="1828800"/>
          <p14:tracePt t="19646" x="5048250" y="1974850"/>
          <p14:tracePt t="19663" x="4908550" y="2076450"/>
          <p14:tracePt t="19680" x="4813300" y="2171700"/>
          <p14:tracePt t="19696" x="4768850" y="2247900"/>
          <p14:tracePt t="19713" x="4762500" y="2311400"/>
          <p14:tracePt t="19730" x="4749800" y="2362200"/>
          <p14:tracePt t="19746" x="4743450" y="2444750"/>
          <p14:tracePt t="19763" x="4730750" y="2546350"/>
          <p14:tracePt t="19780" x="4711700" y="2667000"/>
          <p14:tracePt t="19796" x="4705350" y="2876550"/>
          <p14:tracePt t="19813" x="4724400" y="3022600"/>
          <p14:tracePt t="19829" x="4762500" y="3143250"/>
          <p14:tracePt t="19846" x="4832350" y="3238500"/>
          <p14:tracePt t="19864" x="4895850" y="3308350"/>
          <p14:tracePt t="19880" x="4927600" y="3346450"/>
          <p14:tracePt t="19896" x="4946650" y="3365500"/>
          <p14:tracePt t="19974" x="4940300" y="3378200"/>
          <p14:tracePt t="19989" x="4933950" y="3390900"/>
          <p14:tracePt t="20029" x="4883150" y="3422650"/>
          <p14:tracePt t="20046" x="4864100" y="3441700"/>
          <p14:tracePt t="20063" x="4845050" y="3454400"/>
          <p14:tracePt t="20079" x="4838700" y="3460750"/>
          <p14:tracePt t="20082" x="4838700" y="3467100"/>
          <p14:tracePt t="20169" x="4832350" y="3467100"/>
          <p14:tracePt t="20177" x="4832350" y="3473450"/>
          <p14:tracePt t="20185" x="4819650" y="3473450"/>
          <p14:tracePt t="20196" x="4806950" y="3479800"/>
          <p14:tracePt t="20213" x="4794250" y="3479800"/>
          <p14:tracePt t="22471" x="4781550" y="3454400"/>
          <p14:tracePt t="22477" x="4749800" y="3403600"/>
          <p14:tracePt t="22485" x="4724400" y="3365500"/>
          <p14:tracePt t="22496" x="4699000" y="3327400"/>
          <p14:tracePt t="22513" x="4673600" y="3263900"/>
          <p14:tracePt t="22530" x="4629150" y="3187700"/>
          <p14:tracePt t="22546" x="4584700" y="3124200"/>
          <p14:tracePt t="22563" x="4495800" y="3016250"/>
          <p14:tracePt t="22579" x="4406900" y="2933700"/>
          <p14:tracePt t="22596" x="4298950" y="2870200"/>
          <p14:tracePt t="22613" x="4191000" y="2819400"/>
          <p14:tracePt t="22629" x="4121150" y="2794000"/>
          <p14:tracePt t="22646" x="4083050" y="2787650"/>
          <p14:tracePt t="22682" x="4083050" y="2794000"/>
          <p14:tracePt t="22696" x="4095750" y="2825750"/>
          <p14:tracePt t="22713" x="4095750" y="2876550"/>
          <p14:tracePt t="22729" x="4095750" y="2882900"/>
          <p14:tracePt t="22851" x="4083050" y="2876550"/>
          <p14:tracePt t="22859" x="4051300" y="2844800"/>
          <p14:tracePt t="22866" x="4032250" y="2819400"/>
          <p14:tracePt t="22879" x="4000500" y="2787650"/>
          <p14:tracePt t="22896" x="3930650" y="2730500"/>
          <p14:tracePt t="22912" x="3829050" y="2647950"/>
          <p14:tracePt t="22929" x="3752850" y="2603500"/>
          <p14:tracePt t="22946" x="3683000" y="2578100"/>
          <p14:tracePt t="22980" x="3575050" y="2546350"/>
          <p14:tracePt t="23029" x="3549650" y="2546350"/>
          <p14:tracePt t="23069" x="3549650" y="2540000"/>
          <p14:tracePt t="23080" x="3549650" y="2527300"/>
          <p14:tracePt t="23096" x="3536950" y="2501900"/>
          <p14:tracePt t="23113" x="3517900" y="2470150"/>
          <p14:tracePt t="23129" x="3498850" y="2451100"/>
          <p14:tracePt t="23146" x="3460750" y="2400300"/>
          <p14:tracePt t="23163" x="3422650" y="2374900"/>
          <p14:tracePt t="23179" x="3390900" y="2349500"/>
          <p14:tracePt t="23196" x="3378200" y="2336800"/>
          <p14:tracePt t="23286" x="3384550" y="2336800"/>
          <p14:tracePt t="23295" x="3397250" y="2343150"/>
          <p14:tracePt t="23303" x="3409950" y="2349500"/>
          <p14:tracePt t="23313" x="3429000" y="2349500"/>
          <p14:tracePt t="23330" x="3479800" y="2349500"/>
          <p14:tracePt t="23346" x="3549650" y="2349500"/>
          <p14:tracePt t="23363" x="3613150" y="2343150"/>
          <p14:tracePt t="23379" x="3663950" y="2330450"/>
          <p14:tracePt t="23396" x="3708400" y="2311400"/>
          <p14:tracePt t="23413" x="3727450" y="2311400"/>
          <p14:tracePt t="23430" x="3740150" y="2298700"/>
          <p14:tracePt t="23446" x="3746500" y="2298700"/>
          <p14:tracePt t="23463" x="3752850" y="2298700"/>
          <p14:tracePt t="23535" x="3759200" y="2298700"/>
          <p14:tracePt t="24367" x="3771900" y="2311400"/>
          <p14:tracePt t="24375" x="3797300" y="2362200"/>
          <p14:tracePt t="24383" x="3816350" y="2406650"/>
          <p14:tracePt t="24397" x="3829050" y="2451100"/>
          <p14:tracePt t="24414" x="3841750" y="2527300"/>
          <p14:tracePt t="24430" x="3835400" y="2654300"/>
          <p14:tracePt t="24446" x="3822700" y="2736850"/>
          <p14:tracePt t="24463" x="3816350" y="2819400"/>
          <p14:tracePt t="24479" x="3810000" y="2901950"/>
          <p14:tracePt t="24496" x="3803650" y="3016250"/>
          <p14:tracePt t="24513" x="3822700" y="3149600"/>
          <p14:tracePt t="24530" x="3873500" y="3289300"/>
          <p14:tracePt t="24546" x="4000500" y="3473450"/>
          <p14:tracePt t="24563" x="4121150" y="3568700"/>
          <p14:tracePt t="24580" x="4241800" y="3625850"/>
          <p14:tracePt t="24596" x="4349750" y="3651250"/>
          <p14:tracePt t="24613" x="4425950" y="3657600"/>
          <p14:tracePt t="24630" x="4502150" y="3657600"/>
          <p14:tracePt t="24646" x="4648200" y="3657600"/>
          <p14:tracePt t="24663" x="4806950" y="3651250"/>
          <p14:tracePt t="24679" x="4978400" y="3644900"/>
          <p14:tracePt t="24696" x="5111750" y="3632200"/>
          <p14:tracePt t="24713" x="5187950" y="3632200"/>
          <p14:tracePt t="24729" x="5200650" y="3632200"/>
          <p14:tracePt t="24818" x="5194300" y="3644900"/>
          <p14:tracePt t="24827" x="5187950" y="3644900"/>
          <p14:tracePt t="24834" x="5181600" y="3651250"/>
          <p14:tracePt t="24846" x="5168900" y="3657600"/>
          <p14:tracePt t="24864" x="5156200" y="3695700"/>
          <p14:tracePt t="24880" x="5149850" y="3733800"/>
          <p14:tracePt t="24896" x="5194300" y="3822700"/>
          <p14:tracePt t="24913" x="5238750" y="3860800"/>
          <p14:tracePt t="24930" x="5295900" y="3898900"/>
          <p14:tracePt t="24946" x="5353050" y="3911600"/>
          <p14:tracePt t="24963" x="5384800" y="3917950"/>
          <p14:tracePt t="24997" x="5391150" y="3917950"/>
          <p14:tracePt t="25046" x="5397500" y="3911600"/>
          <p14:tracePt t="25063" x="5416550" y="3886200"/>
          <p14:tracePt t="25080" x="5416550" y="3860800"/>
          <p14:tracePt t="29017" x="5448300" y="3848100"/>
          <p14:tracePt t="29025" x="5702300" y="3771900"/>
          <p14:tracePt t="29046" x="6470650" y="3575050"/>
          <p14:tracePt t="29049" x="6889750" y="3511550"/>
          <p14:tracePt t="29064" x="7277100" y="3454400"/>
          <p14:tracePt t="29080" x="8185150" y="3308350"/>
          <p14:tracePt t="29097" x="8636000" y="3289300"/>
          <p14:tracePt t="29113" x="8972550" y="3340100"/>
          <p14:tracePt t="29129" x="9169400" y="3448050"/>
          <p14:tracePt t="29146" x="9296400" y="3562350"/>
          <p14:tracePt t="29150" x="9359900" y="3657600"/>
          <p14:tracePt t="29165" x="9474200" y="3943350"/>
          <p14:tracePt t="29179" x="9537700" y="4121150"/>
          <p14:tracePt t="29196" x="9715500" y="4933950"/>
          <p14:tracePt t="29213" x="9836150" y="5543550"/>
          <p14:tracePt t="29230" x="9874250" y="6038850"/>
          <p14:tracePt t="29246" x="9918700" y="6350000"/>
          <p14:tracePt t="29263" x="9969500" y="6489700"/>
          <p14:tracePt t="29280" x="9994900" y="6521450"/>
          <p14:tracePt t="29296" x="9994900" y="6527800"/>
          <p14:tracePt t="29375" x="10007600" y="6521450"/>
          <p14:tracePt t="29382" x="10039350" y="6515100"/>
          <p14:tracePt t="29396" x="10102850" y="6496050"/>
          <p14:tracePt t="29413" x="10255250" y="6464300"/>
          <p14:tracePt t="29430" x="10521950" y="6413500"/>
          <p14:tracePt t="29446" x="10674350" y="6413500"/>
          <p14:tracePt t="29463" x="10795000" y="6438900"/>
          <p14:tracePt t="29479" x="10896600" y="6502400"/>
          <p14:tracePt t="29496" x="11017250" y="6591300"/>
          <p14:tracePt t="29513" x="11144250" y="6686550"/>
          <p14:tracePt t="29530" x="11252200" y="6750050"/>
          <p14:tracePt t="29546" x="11315700" y="6775450"/>
          <p14:tracePt t="29563" x="11322050" y="6775450"/>
          <p14:tracePt t="29580" x="11322050" y="6769100"/>
          <p14:tracePt t="29596" x="11315700" y="6756400"/>
          <p14:tracePt t="29613" x="11296650" y="6737350"/>
          <p14:tracePt t="29630" x="11283950" y="6731000"/>
          <p14:tracePt t="29663" x="11277600" y="6737350"/>
          <p14:tracePt t="29679" x="11258550" y="6750050"/>
          <p14:tracePt t="29696" x="11226800" y="6756400"/>
          <p14:tracePt t="29713" x="11220450" y="6756400"/>
          <p14:tracePt t="29730" x="11214100" y="6756400"/>
          <p14:tracePt t="29746" x="11188700" y="6743700"/>
          <p14:tracePt t="29749" x="11176000" y="6731000"/>
          <p14:tracePt t="29763" x="11169650" y="6724650"/>
          <p14:tracePt t="29780" x="11080750" y="6673850"/>
          <p14:tracePt t="29796" x="10972800" y="6610350"/>
          <p14:tracePt t="29813" x="10871200" y="6553200"/>
          <p14:tracePt t="29830" x="10833100" y="6483350"/>
          <p14:tracePt t="29846" x="10820400" y="6413500"/>
          <p14:tracePt t="29863" x="10814050" y="6343650"/>
          <p14:tracePt t="29879" x="10801350" y="6261100"/>
          <p14:tracePt t="29896" x="10763250" y="6159500"/>
          <p14:tracePt t="29913" x="10706100" y="6089650"/>
          <p14:tracePt t="29929" x="10648950" y="6026150"/>
          <p14:tracePt t="29946" x="10636250" y="6007100"/>
          <p14:tracePt t="29950" x="10636250" y="5994400"/>
          <p14:tracePt t="29979" x="10648950" y="5969000"/>
          <p14:tracePt t="30030" x="10750550" y="5892800"/>
          <p14:tracePt t="30183" x="10756900" y="5880100"/>
          <p14:tracePt t="30192" x="10782300" y="5854700"/>
          <p14:tracePt t="30200" x="10820400" y="5816600"/>
          <p14:tracePt t="30213" x="10864850" y="5784850"/>
          <p14:tracePt t="30230" x="10985500" y="5715000"/>
          <p14:tracePt t="30246" x="11061700" y="5645150"/>
          <p14:tracePt t="30263" x="11074400" y="5613400"/>
          <p14:tracePt t="30280" x="11074400" y="5581650"/>
          <p14:tracePt t="30296" x="11074400" y="5549900"/>
          <p14:tracePt t="30313" x="11074400" y="5518150"/>
          <p14:tracePt t="30316" x="11074400" y="5499100"/>
          <p14:tracePt t="30329" x="11074400" y="5480050"/>
          <p14:tracePt t="30346" x="11068050" y="5422900"/>
          <p14:tracePt t="30363" x="11055350" y="5372100"/>
          <p14:tracePt t="30379" x="11042650" y="5314950"/>
          <p14:tracePt t="30396" x="11017250" y="5264150"/>
          <p14:tracePt t="30413" x="10991850" y="5226050"/>
          <p14:tracePt t="30430" x="10966450" y="5194300"/>
          <p14:tracePt t="30446" x="10966450" y="5187950"/>
          <p14:tracePt t="31171" x="10966450" y="5168900"/>
          <p14:tracePt t="31181" x="10979150" y="5130800"/>
          <p14:tracePt t="31197" x="10998200" y="5067300"/>
          <p14:tracePt t="31213" x="10998200" y="5016500"/>
          <p14:tracePt t="31230" x="10998200" y="4984750"/>
          <p14:tracePt t="31247" x="10998200" y="4959350"/>
          <p14:tracePt t="31264" x="10998200" y="4953000"/>
          <p14:tracePt t="31280" x="10998200" y="4940300"/>
          <p14:tracePt t="31296" x="10998200" y="4908550"/>
          <p14:tracePt t="31313" x="10998200" y="4870450"/>
          <p14:tracePt t="31330" x="10985500" y="4826000"/>
          <p14:tracePt t="31346" x="10972800" y="4775200"/>
          <p14:tracePt t="31363" x="10960100" y="4756150"/>
          <p14:tracePt t="31380" x="10947400" y="4749800"/>
          <p14:tracePt t="31429" x="10941050" y="4749800"/>
          <p14:tracePt t="31435" x="10922000" y="4756150"/>
          <p14:tracePt t="31446" x="10902950" y="4762500"/>
          <p14:tracePt t="31463" x="10852150" y="4781550"/>
          <p14:tracePt t="31480" x="10820400" y="4800600"/>
          <p14:tracePt t="31496" x="10782300" y="4832350"/>
          <p14:tracePt t="31513" x="10769600" y="4845050"/>
          <p14:tracePt t="31529" x="10769600" y="4851400"/>
          <p14:tracePt t="31546" x="10763250" y="4851400"/>
          <p14:tracePt t="31563" x="10763250" y="4857750"/>
          <p14:tracePt t="31632" x="10769600" y="4857750"/>
          <p14:tracePt t="31637" x="10788650" y="4838700"/>
          <p14:tracePt t="31646" x="10814050" y="4806950"/>
          <p14:tracePt t="31663" x="10852150" y="4768850"/>
          <p14:tracePt t="31680" x="10858500" y="4749800"/>
          <p14:tracePt t="31696" x="10858500" y="4730750"/>
          <p14:tracePt t="31793" x="10871200" y="4749800"/>
          <p14:tracePt t="31800" x="10877550" y="4762500"/>
          <p14:tracePt t="31813" x="10890250" y="4768850"/>
          <p14:tracePt t="31830" x="10922000" y="4794250"/>
          <p14:tracePt t="31846" x="11023600" y="4806950"/>
          <p14:tracePt t="31863" x="11068050" y="4806950"/>
          <p14:tracePt t="31880" x="11099800" y="4800600"/>
          <p14:tracePt t="31896" x="11112500" y="4794250"/>
          <p14:tracePt t="31930" x="11118850" y="4794250"/>
          <p14:tracePt t="32323" x="11099800" y="4794250"/>
          <p14:tracePt t="32333" x="11042650" y="4806950"/>
          <p14:tracePt t="32338" x="10960100" y="4845050"/>
          <p14:tracePt t="32346" x="10858500" y="4895850"/>
          <p14:tracePt t="32363" x="10598150" y="5022850"/>
          <p14:tracePt t="32379" x="10236200" y="5181600"/>
          <p14:tracePt t="32397" x="9836150" y="5314950"/>
          <p14:tracePt t="32413" x="9480550" y="5384800"/>
          <p14:tracePt t="32430" x="9201150" y="5397500"/>
          <p14:tracePt t="32446" x="8807450" y="5340350"/>
          <p14:tracePt t="32463" x="8566150" y="5276850"/>
          <p14:tracePt t="32480" x="8312150" y="5219700"/>
          <p14:tracePt t="32496" x="8064500" y="5175250"/>
          <p14:tracePt t="32515" x="7893050" y="5168900"/>
          <p14:tracePt t="32530" x="7816850" y="5162550"/>
          <p14:tracePt t="32546" x="7785100" y="5162550"/>
          <p14:tracePt t="32603" x="7791450" y="5156200"/>
          <p14:tracePt t="32609" x="7797800" y="5149850"/>
          <p14:tracePt t="32615" x="7810500" y="5149850"/>
          <p14:tracePt t="32630" x="7823200" y="5143500"/>
          <p14:tracePt t="32646" x="7829550" y="5137150"/>
          <p14:tracePt t="32680" x="7848600" y="5143500"/>
          <p14:tracePt t="32696" x="7874000" y="5162550"/>
          <p14:tracePt t="32713" x="7924800" y="5207000"/>
          <p14:tracePt t="32730" x="8020050" y="5302250"/>
          <p14:tracePt t="32746" x="8153400" y="5441950"/>
          <p14:tracePt t="32763" x="8280400" y="5619750"/>
          <p14:tracePt t="32780" x="8407400" y="5797550"/>
          <p14:tracePt t="32796" x="8693150" y="6121400"/>
          <p14:tracePt t="32813" x="8864600" y="6254750"/>
          <p14:tracePt t="32830" x="8947150" y="6324600"/>
          <p14:tracePt t="32846" x="8997950" y="6337300"/>
          <p14:tracePt t="32850" x="9023350" y="6343650"/>
          <p14:tracePt t="32863" x="9042400" y="6343650"/>
          <p14:tracePt t="32880" x="9112250" y="6330950"/>
          <p14:tracePt t="32896" x="9226550" y="6286500"/>
          <p14:tracePt t="32913" x="9277350" y="6248400"/>
          <p14:tracePt t="32929" x="9309100" y="6223000"/>
          <p14:tracePt t="32946" x="9315450" y="6210300"/>
          <p14:tracePt t="32980" x="9321800" y="6210300"/>
          <p14:tracePt t="33029" x="9436100" y="6235700"/>
          <p14:tracePt t="33046" x="9486900" y="6254750"/>
          <p14:tracePt t="33063" x="9525000" y="6267450"/>
          <p14:tracePt t="33080" x="9582150" y="6280150"/>
          <p14:tracePt t="33096" x="9632950" y="6286500"/>
          <p14:tracePt t="33113" x="9709150" y="6299200"/>
          <p14:tracePt t="33130" x="9779000" y="6299200"/>
          <p14:tracePt t="33132" x="9810750" y="6305550"/>
          <p14:tracePt t="33146" x="9880600" y="6311900"/>
          <p14:tracePt t="33163" x="9944100" y="6311900"/>
          <p14:tracePt t="33180" x="9969500" y="6311900"/>
          <p14:tracePt t="33196" x="9988550" y="6311900"/>
          <p14:tracePt t="33213" x="10001250" y="6311900"/>
          <p14:tracePt t="33230" x="10007600" y="6311900"/>
          <p14:tracePt t="33246" x="10020300" y="6318250"/>
          <p14:tracePt t="33263" x="10045700" y="6337300"/>
          <p14:tracePt t="33280" x="10083800" y="6394450"/>
          <p14:tracePt t="33296" x="10128250" y="6426200"/>
          <p14:tracePt t="33313" x="10147300" y="6438900"/>
          <p14:tracePt t="33330" x="10153650" y="6438900"/>
          <p14:tracePt t="33482" x="10153650" y="6432550"/>
          <p14:tracePt t="33916" x="10160000" y="6432550"/>
          <p14:tracePt t="34220" x="10160000" y="6438900"/>
          <p14:tracePt t="34228" x="10166350" y="6438900"/>
          <p14:tracePt t="34235" x="10166350" y="6451600"/>
          <p14:tracePt t="34246" x="10172700" y="6451600"/>
          <p14:tracePt t="34263" x="10185400" y="6464300"/>
          <p14:tracePt t="34280" x="10185400" y="6470650"/>
          <p14:tracePt t="34327" x="10185400" y="6477000"/>
          <p14:tracePt t="34383" x="10185400" y="6470650"/>
          <p14:tracePt t="34391" x="10172700" y="6464300"/>
          <p14:tracePt t="34399" x="10166350" y="6451600"/>
          <p14:tracePt t="34413" x="10102850" y="6400800"/>
          <p14:tracePt t="34430" x="10033000" y="6318250"/>
          <p14:tracePt t="34446" x="9944100" y="6216650"/>
          <p14:tracePt t="34463" x="9855200" y="6089650"/>
          <p14:tracePt t="34480" x="9690100" y="5930900"/>
          <p14:tracePt t="34496" x="9448800" y="5708650"/>
          <p14:tracePt t="34513" x="9048750" y="5435600"/>
          <p14:tracePt t="34530" x="8432800" y="5118100"/>
          <p14:tracePt t="34546" x="8051800" y="5003800"/>
          <p14:tracePt t="34563" x="7702550" y="4953000"/>
          <p14:tracePt t="34580" x="7397750" y="4946650"/>
          <p14:tracePt t="34596" x="7207250" y="4965700"/>
          <p14:tracePt t="34613" x="7048500" y="5010150"/>
          <p14:tracePt t="34630" x="6927850" y="5073650"/>
          <p14:tracePt t="34646" x="6819900" y="5149850"/>
          <p14:tracePt t="34663" x="6750050" y="5207000"/>
          <p14:tracePt t="34680" x="6686550" y="5251450"/>
          <p14:tracePt t="34697" x="6648450" y="5283200"/>
          <p14:tracePt t="34713" x="6597650" y="5295900"/>
          <p14:tracePt t="34730" x="6546850" y="5302250"/>
          <p14:tracePt t="34746" x="6470650" y="5302250"/>
          <p14:tracePt t="34763" x="6419850" y="5302250"/>
          <p14:tracePt t="34780" x="6369050" y="5302250"/>
          <p14:tracePt t="34796" x="6311900" y="5308600"/>
          <p14:tracePt t="34813" x="6273800" y="5314950"/>
          <p14:tracePt t="34830" x="6267450" y="5314950"/>
          <p14:tracePt t="34846" x="6261100" y="5314950"/>
          <p14:tracePt t="34918" x="6267450" y="5314950"/>
          <p14:tracePt t="34927" x="6273800" y="5314950"/>
          <p14:tracePt t="34935" x="6280150" y="5308600"/>
          <p14:tracePt t="34950" x="6286500" y="5308600"/>
          <p14:tracePt t="35216" x="6286500" y="5314950"/>
          <p14:tracePt t="35223" x="6280150" y="5327650"/>
          <p14:tracePt t="35230" x="6280150" y="5334000"/>
          <p14:tracePt t="35247" x="6280150" y="5346700"/>
          <p14:tracePt t="35263" x="6280150" y="5365750"/>
          <p14:tracePt t="35280" x="6280150" y="5378450"/>
          <p14:tracePt t="35297" x="6305550" y="5410200"/>
          <p14:tracePt t="35313" x="6330950" y="5435600"/>
          <p14:tracePt t="35330" x="6356350" y="5448300"/>
          <p14:tracePt t="35346" x="6362700" y="5448300"/>
          <p14:tracePt t="35454" x="6356350" y="5448300"/>
          <p14:tracePt t="35463" x="6350000" y="5441950"/>
          <p14:tracePt t="35480" x="6350000" y="5435600"/>
          <p14:tracePt t="35937" x="6362700" y="5435600"/>
          <p14:tracePt t="35945" x="6419850" y="5422900"/>
          <p14:tracePt t="35953" x="6496050" y="5416550"/>
          <p14:tracePt t="35980" x="6781800" y="5365750"/>
          <p14:tracePt t="36030" x="7893050" y="5194300"/>
          <p14:tracePt t="36047" x="8420100" y="5080000"/>
          <p14:tracePt t="36065" x="8699500" y="5035550"/>
          <p14:tracePt t="36080" x="8966200" y="4984750"/>
          <p14:tracePt t="36097" x="9207500" y="4921250"/>
          <p14:tracePt t="36115" x="9486900" y="4864100"/>
          <p14:tracePt t="36130" x="9569450" y="4845050"/>
          <p14:tracePt t="36146" x="9817100" y="4794250"/>
          <p14:tracePt t="36163" x="9950450" y="4781550"/>
          <p14:tracePt t="36180" x="10064750" y="4775200"/>
          <p14:tracePt t="36196" x="10153650" y="4775200"/>
          <p14:tracePt t="36213" x="10236200" y="4775200"/>
          <p14:tracePt t="36230" x="10280650" y="4775200"/>
          <p14:tracePt t="36246" x="10318750" y="4781550"/>
          <p14:tracePt t="36263" x="10325100" y="4781550"/>
          <p14:tracePt t="36280" x="10331450" y="4787900"/>
          <p14:tracePt t="36341" x="10312400" y="4787900"/>
          <p14:tracePt t="36349" x="10274300" y="4781550"/>
          <p14:tracePt t="36357" x="10229850" y="4768850"/>
          <p14:tracePt t="36366" x="10172700" y="4762500"/>
          <p14:tracePt t="36380" x="10102850" y="4743450"/>
          <p14:tracePt t="36396" x="9753600" y="4629150"/>
          <p14:tracePt t="36413" x="9385300" y="4502150"/>
          <p14:tracePt t="36430" x="9036050" y="4337050"/>
          <p14:tracePt t="36446" x="8693150" y="4108450"/>
          <p14:tracePt t="36463" x="8401050" y="3860800"/>
          <p14:tracePt t="36479" x="8191500" y="3619500"/>
          <p14:tracePt t="36496" x="7931150" y="3225800"/>
          <p14:tracePt t="36513" x="7810500" y="3048000"/>
          <p14:tracePt t="36530" x="7753350" y="2908300"/>
          <p14:tracePt t="36546" x="7727950" y="2781300"/>
          <p14:tracePt t="36563" x="7696200" y="2660650"/>
          <p14:tracePt t="36580" x="7632700" y="2540000"/>
          <p14:tracePt t="36596" x="7416800" y="2368550"/>
          <p14:tracePt t="36613" x="7226300" y="2286000"/>
          <p14:tracePt t="36630" x="6927850" y="2190750"/>
          <p14:tracePt t="36646" x="6610350" y="2127250"/>
          <p14:tracePt t="36663" x="6235700" y="2101850"/>
          <p14:tracePt t="36680" x="5784850" y="2101850"/>
          <p14:tracePt t="36696" x="5346700" y="2127250"/>
          <p14:tracePt t="36713" x="4902200" y="2228850"/>
          <p14:tracePt t="36730" x="4521200" y="2355850"/>
          <p14:tracePt t="36746" x="4064000" y="2603500"/>
          <p14:tracePt t="36763" x="3873500" y="2787650"/>
          <p14:tracePt t="36780" x="3714750" y="2990850"/>
          <p14:tracePt t="36796" x="3600450" y="3219450"/>
          <p14:tracePt t="36813" x="3524250" y="3467100"/>
          <p14:tracePt t="36830" x="3479800" y="3714750"/>
          <p14:tracePt t="36846" x="3517900" y="4114800"/>
          <p14:tracePt t="36863" x="3606800" y="4349750"/>
          <p14:tracePt t="36880" x="3765550" y="4610100"/>
          <p14:tracePt t="36896" x="4006850" y="4806950"/>
          <p14:tracePt t="36900" x="4171950" y="4902200"/>
          <p14:tracePt t="36913" x="4368800" y="4991100"/>
          <p14:tracePt t="36930" x="4883150" y="5105400"/>
          <p14:tracePt t="36946" x="5816600" y="5086350"/>
          <p14:tracePt t="36979" x="7010400" y="4806950"/>
          <p14:tracePt t="37029" x="7346950" y="4565650"/>
          <p14:tracePt t="37047" x="7327900" y="4546600"/>
          <p14:tracePt t="37063" x="7296150" y="4546600"/>
          <p14:tracePt t="37080" x="7239000" y="4572000"/>
          <p14:tracePt t="37096" x="7219950" y="4597400"/>
          <p14:tracePt t="37113" x="7213600" y="4616450"/>
          <p14:tracePt t="37130" x="7213600" y="4629150"/>
          <p14:tracePt t="37146" x="7213600" y="4635500"/>
          <p14:tracePt t="39973" x="7181850" y="4648200"/>
          <p14:tracePt t="39983" x="7048500" y="4737100"/>
          <p14:tracePt t="39989" x="6838950" y="4902200"/>
          <p14:tracePt t="39997" x="6610350" y="5067300"/>
          <p14:tracePt t="40013" x="6324600" y="5314950"/>
          <p14:tracePt t="40030" x="6210300" y="5422900"/>
          <p14:tracePt t="40046" x="6172200" y="5435600"/>
          <p14:tracePt t="40062" x="6159500" y="5429250"/>
          <p14:tracePt t="40080" x="6127750" y="5403850"/>
          <p14:tracePt t="40096" x="6032500" y="5365750"/>
          <p14:tracePt t="40113" x="5930900" y="5359400"/>
          <p14:tracePt t="40129" x="5816600" y="5359400"/>
          <p14:tracePt t="40146" x="5727700" y="5359400"/>
          <p14:tracePt t="40180" x="5689600" y="5384800"/>
          <p14:tracePt t="40230" x="5581650" y="5505450"/>
          <p14:tracePt t="40246" x="5537200" y="5549900"/>
          <p14:tracePt t="40263" x="5486400" y="5626100"/>
          <p14:tracePt t="40280" x="5410200" y="5715000"/>
          <p14:tracePt t="40283" x="5353050" y="5778500"/>
          <p14:tracePt t="40296" x="5302250" y="5835650"/>
          <p14:tracePt t="40313" x="5207000" y="5924550"/>
          <p14:tracePt t="40330" x="5105400" y="6000750"/>
          <p14:tracePt t="40346" x="4984750" y="6038850"/>
          <p14:tracePt t="40363" x="4921250" y="6038850"/>
          <p14:tracePt t="40380" x="4857750" y="6038850"/>
          <p14:tracePt t="40396" x="4787900" y="6045200"/>
          <p14:tracePt t="40413" x="4756150" y="6045200"/>
          <p14:tracePt t="40430" x="4749800" y="6045200"/>
          <p14:tracePt t="40487" x="4743450" y="6045200"/>
          <p14:tracePt t="40493" x="4737100" y="6045200"/>
          <p14:tracePt t="40501" x="4730750" y="6038850"/>
          <p14:tracePt t="40513" x="4724400" y="6038850"/>
          <p14:tracePt t="40529" x="4711700" y="6032500"/>
          <p14:tracePt t="40580" x="4724400" y="6032500"/>
          <p14:tracePt t="40587" x="4737100" y="6032500"/>
          <p14:tracePt t="40596" x="4743450" y="6026150"/>
          <p14:tracePt t="40613" x="4762500" y="6026150"/>
          <p14:tracePt t="40630" x="4781550" y="6013450"/>
          <p14:tracePt t="40646" x="4787900" y="6013450"/>
          <p14:tracePt t="40663" x="4800600" y="6007100"/>
          <p14:tracePt t="40680" x="4813300" y="5994400"/>
          <p14:tracePt t="40683" x="4826000" y="5988050"/>
          <p14:tracePt t="40696" x="4845050" y="5975350"/>
          <p14:tracePt t="40713" x="4857750" y="5962650"/>
          <p14:tracePt t="42898" x="4870450" y="5969000"/>
          <p14:tracePt t="42906" x="4902200" y="5994400"/>
          <p14:tracePt t="42914" x="4933950" y="6032500"/>
          <p14:tracePt t="42930" x="4978400" y="6076950"/>
          <p14:tracePt t="42947" x="5003800" y="6115050"/>
          <p14:tracePt t="42963" x="5022850" y="6134100"/>
          <p14:tracePt t="42979" x="5029200" y="6140450"/>
          <p14:tracePt t="43107" x="5022850" y="6140450"/>
          <p14:tracePt t="43185" x="5016500" y="6140450"/>
          <p14:tracePt t="43977" x="5029200" y="6140450"/>
          <p14:tracePt t="43985" x="5118100" y="6146800"/>
          <p14:tracePt t="44000" x="5422900" y="6159500"/>
          <p14:tracePt t="44013" x="5594350" y="6159500"/>
          <p14:tracePt t="44016" x="5734050" y="6165850"/>
          <p14:tracePt t="44047" x="6223000" y="6184900"/>
          <p14:tracePt t="44097" x="6292850" y="6184900"/>
          <p14:tracePt t="44130" x="6299200" y="6184900"/>
          <p14:tracePt t="44146" x="6356350" y="6203950"/>
          <p14:tracePt t="44163" x="6438900" y="6216650"/>
          <p14:tracePt t="44180" x="6445250" y="6216650"/>
          <p14:tracePt t="44241" x="6438900" y="6216650"/>
          <p14:tracePt t="44249" x="6432550" y="6216650"/>
          <p14:tracePt t="44257" x="6419850" y="6229350"/>
          <p14:tracePt t="44266" x="6413500" y="6242050"/>
          <p14:tracePt t="44280" x="6400800" y="6261100"/>
          <p14:tracePt t="44296" x="6400800" y="6311900"/>
          <p14:tracePt t="44313" x="6407150" y="6324600"/>
          <p14:tracePt t="44330" x="6419850" y="6324600"/>
          <p14:tracePt t="44346" x="6432550" y="6324600"/>
          <p14:tracePt t="44429" x="6413500" y="6318250"/>
          <p14:tracePt t="44437" x="6381750" y="6305550"/>
          <p14:tracePt t="44446" x="6337300" y="6292850"/>
          <p14:tracePt t="44463" x="6184900" y="6248400"/>
          <p14:tracePt t="44480" x="5969000" y="6172200"/>
          <p14:tracePt t="44496" x="5721350" y="6096000"/>
          <p14:tracePt t="44513" x="5537200" y="6019800"/>
          <p14:tracePt t="44529" x="5467350" y="5981700"/>
          <p14:tracePt t="44546" x="5429250" y="5962650"/>
          <p14:tracePt t="44562" x="5397500" y="5949950"/>
          <p14:tracePt t="44579" x="5365750" y="5937250"/>
          <p14:tracePt t="44596" x="5295900" y="5930900"/>
          <p14:tracePt t="44612" x="5187950" y="5911850"/>
          <p14:tracePt t="44613" x="5137150" y="5905500"/>
          <p14:tracePt t="44629" x="5086350" y="5899150"/>
          <p14:tracePt t="44646" x="4933950" y="5899150"/>
          <p14:tracePt t="44662" x="4832350" y="5892800"/>
          <p14:tracePt t="44679" x="4737100" y="5886450"/>
          <p14:tracePt t="44696" x="4641850" y="5880100"/>
          <p14:tracePt t="44712" x="4565650" y="5873750"/>
          <p14:tracePt t="44713" x="4527550" y="5873750"/>
          <p14:tracePt t="44729" x="4514850" y="5873750"/>
          <p14:tracePt t="44857" x="4508500" y="5873750"/>
          <p14:tracePt t="44972" x="4514850" y="5873750"/>
          <p14:tracePt t="44990" x="4521200" y="5873750"/>
          <p14:tracePt t="45030" x="4578350" y="5886450"/>
          <p14:tracePt t="45047" x="4584700" y="5886450"/>
          <p14:tracePt t="45065" x="4597400" y="5892800"/>
          <p14:tracePt t="45463" x="4603750" y="5892800"/>
          <p14:tracePt t="45472" x="4622800" y="5892800"/>
          <p14:tracePt t="45480" x="4699000" y="5892800"/>
          <p14:tracePt t="45497" x="4826000" y="5892800"/>
          <p14:tracePt t="45513" x="4921250" y="5892800"/>
          <p14:tracePt t="45530" x="4991100" y="5892800"/>
          <p14:tracePt t="45533" x="5010150" y="5892800"/>
          <p14:tracePt t="45546" x="5029200" y="5892800"/>
          <p14:tracePt t="45563" x="5048250" y="5892800"/>
          <p14:tracePt t="45596" x="5054600" y="5892800"/>
          <p14:tracePt t="45612" x="5067300" y="5886450"/>
          <p14:tracePt t="45629" x="5073650" y="5886450"/>
          <p14:tracePt t="45646" x="5080000" y="5886450"/>
          <p14:tracePt t="47835" x="5092700" y="5899150"/>
          <p14:tracePt t="47844" x="5105400" y="5930900"/>
          <p14:tracePt t="47850" x="5105400" y="5956300"/>
          <p14:tracePt t="47864" x="5111750" y="5981700"/>
          <p14:tracePt t="47880" x="5105400" y="6032500"/>
          <p14:tracePt t="47896" x="5073650" y="6102350"/>
          <p14:tracePt t="47912" x="5041900" y="6140450"/>
          <p14:tracePt t="47929" x="5010150" y="6165850"/>
          <p14:tracePt t="47946" x="4991100" y="6197600"/>
          <p14:tracePt t="47962" x="4978400" y="6203950"/>
          <p14:tracePt t="47979" x="4965700" y="6210300"/>
          <p14:tracePt t="47980" x="4959350" y="6216650"/>
          <p14:tracePt t="48012" x="4953000" y="6223000"/>
          <p14:tracePt t="51048" x="4933950" y="6172200"/>
          <p14:tracePt t="51054" x="4914900" y="6102350"/>
          <p14:tracePt t="51063" x="4883150" y="6013450"/>
          <p14:tracePt t="51080" x="4762500" y="5759450"/>
          <p14:tracePt t="51096" x="4603750" y="5441950"/>
          <p14:tracePt t="51113" x="4464050" y="5187950"/>
          <p14:tracePt t="51130" x="4318000" y="4953000"/>
          <p14:tracePt t="51132" x="4248150" y="4845050"/>
          <p14:tracePt t="51146" x="4146550" y="4673600"/>
          <p14:tracePt t="51163" x="4070350" y="4565650"/>
          <p14:tracePt t="51180" x="3994150" y="4470400"/>
          <p14:tracePt t="51196" x="3956050" y="4400550"/>
          <p14:tracePt t="51213" x="3930650" y="4362450"/>
          <p14:tracePt t="51230" x="3930650" y="4330700"/>
          <p14:tracePt t="51247" x="3930650" y="4324350"/>
          <p14:tracePt t="51263" x="3930650" y="4298950"/>
          <p14:tracePt t="51473" x="3924300" y="4292600"/>
          <p14:tracePt t="51484" x="3917950" y="4292600"/>
          <p14:tracePt t="51490" x="3917950" y="4286250"/>
          <p14:tracePt t="51498" x="3905250" y="4267200"/>
          <p14:tracePt t="51513" x="3860800" y="4159250"/>
          <p14:tracePt t="51530" x="3784600" y="3987800"/>
          <p14:tracePt t="51547" x="3625850" y="3689350"/>
          <p14:tracePt t="51563" x="3416300" y="3238500"/>
          <p14:tracePt t="51580" x="3270250" y="2755900"/>
          <p14:tracePt t="51596" x="3200400" y="2209800"/>
          <p14:tracePt t="51613" x="3155950" y="1981200"/>
          <p14:tracePt t="51630" x="3092450" y="1784350"/>
          <p14:tracePt t="51647" x="3060700" y="1612900"/>
          <p14:tracePt t="51663" x="3060700" y="1479550"/>
          <p14:tracePt t="51680" x="3067050" y="1397000"/>
          <p14:tracePt t="51697" x="3098800" y="1358900"/>
          <p14:tracePt t="51713" x="3105150" y="1358900"/>
          <p14:tracePt t="51823" x="3117850" y="1358900"/>
          <p14:tracePt t="51841" x="3162300" y="1333500"/>
          <p14:tracePt t="51847" x="3200400" y="1320800"/>
          <p14:tracePt t="51863" x="3270250" y="1301750"/>
          <p14:tracePt t="51880" x="3308350" y="1301750"/>
          <p14:tracePt t="51897" x="3314700" y="1301750"/>
          <p14:tracePt t="52346" x="3321050" y="1301750"/>
          <p14:tracePt t="52354" x="3346450" y="1301750"/>
          <p14:tracePt t="52363" x="3378200" y="1301750"/>
          <p14:tracePt t="52380" x="3409950" y="1308100"/>
          <p14:tracePt t="52416" x="3416300" y="1308100"/>
          <p14:tracePt t="52430" x="3416300" y="1320800"/>
          <p14:tracePt t="52446" x="3467100" y="1384300"/>
          <p14:tracePt t="52463" x="3498850" y="1416050"/>
          <p14:tracePt t="52480" x="3556000" y="1454150"/>
          <p14:tracePt t="52496" x="3632200" y="1485900"/>
          <p14:tracePt t="52513" x="3689350" y="1511300"/>
          <p14:tracePt t="52530" x="3702050" y="1517650"/>
          <p14:tracePt t="55727" x="3721100" y="1517650"/>
          <p14:tracePt t="55735" x="3752850" y="1517650"/>
          <p14:tracePt t="55747" x="3790950" y="1517650"/>
          <p14:tracePt t="55764" x="3848100" y="1517650"/>
          <p14:tracePt t="55780" x="3937000" y="1517650"/>
          <p14:tracePt t="55796" x="4089400" y="1504950"/>
          <p14:tracePt t="55813" x="4140200" y="1504950"/>
          <p14:tracePt t="55830" x="4152900" y="1498600"/>
          <p14:tracePt t="56233" x="4146550" y="1498600"/>
          <p14:tracePt t="56242" x="4133850" y="1511300"/>
          <p14:tracePt t="56249" x="4121150" y="1530350"/>
          <p14:tracePt t="56264" x="4083050" y="1568450"/>
          <p14:tracePt t="56280" x="4057650" y="1600200"/>
          <p14:tracePt t="56297" x="4038600" y="1619250"/>
          <p14:tracePt t="56357" x="4032250" y="1619250"/>
          <p14:tracePt t="56410" x="4025900" y="1619250"/>
          <p14:tracePt t="56417" x="4013200" y="1625600"/>
          <p14:tracePt t="56427" x="4006850" y="1638300"/>
          <p14:tracePt t="56434" x="3987800" y="1663700"/>
          <p14:tracePt t="56446" x="3968750" y="1689100"/>
          <p14:tracePt t="56463" x="3930650" y="1733550"/>
          <p14:tracePt t="56480" x="3898900" y="1765300"/>
          <p14:tracePt t="56496" x="3848100" y="1809750"/>
          <p14:tracePt t="56513" x="3816350" y="1816100"/>
          <p14:tracePt t="56530" x="3797300" y="1822450"/>
          <p14:tracePt t="56546" x="3784600" y="1822450"/>
          <p14:tracePt t="56563" x="3771900" y="1822450"/>
          <p14:tracePt t="56580" x="3752850" y="1822450"/>
          <p14:tracePt t="56597" x="3689350" y="1822450"/>
          <p14:tracePt t="56613" x="3632200" y="1822450"/>
          <p14:tracePt t="56630" x="3575050" y="1809750"/>
          <p14:tracePt t="56646" x="3536950" y="1803400"/>
          <p14:tracePt t="56663" x="3517900" y="1797050"/>
          <p14:tracePt t="56753" x="3511550" y="1790700"/>
          <p14:tracePt t="56761" x="3505200" y="1790700"/>
          <p14:tracePt t="56769" x="3498850" y="1784350"/>
          <p14:tracePt t="56780" x="3486150" y="1784350"/>
          <p14:tracePt t="56797" x="3460750" y="1784350"/>
          <p14:tracePt t="56813" x="3435350" y="1784350"/>
          <p14:tracePt t="56830" x="3422650" y="1784350"/>
          <p14:tracePt t="56846" x="3416300" y="1784350"/>
          <p14:tracePt t="58317" x="3422650" y="1784350"/>
          <p14:tracePt t="58325" x="3441700" y="1778000"/>
          <p14:tracePt t="58334" x="3467100" y="1771650"/>
          <p14:tracePt t="58346" x="3517900" y="1771650"/>
          <p14:tracePt t="58364" x="3594100" y="1771650"/>
          <p14:tracePt t="58380" x="3676650" y="1771650"/>
          <p14:tracePt t="58397" x="3771900" y="1771650"/>
          <p14:tracePt t="58413" x="3879850" y="1790700"/>
          <p14:tracePt t="58430" x="3962400" y="1816100"/>
          <p14:tracePt t="58447" x="4032250" y="1841500"/>
          <p14:tracePt t="58463" x="4095750" y="1860550"/>
          <p14:tracePt t="58480" x="4178300" y="1924050"/>
          <p14:tracePt t="58496" x="4210050" y="1955800"/>
          <p14:tracePt t="58513" x="4222750" y="1987550"/>
          <p14:tracePt t="58530" x="4203700" y="2000250"/>
          <p14:tracePt t="58546" x="4102100" y="2025650"/>
          <p14:tracePt t="58563" x="4032250" y="2044700"/>
          <p14:tracePt t="58580" x="3994150" y="2076450"/>
          <p14:tracePt t="58705" x="3994150" y="2063750"/>
          <p14:tracePt t="58721" x="3994150" y="2051050"/>
          <p14:tracePt t="58730" x="3987800" y="2038350"/>
          <p14:tracePt t="58747" x="3975100" y="2025650"/>
          <p14:tracePt t="58763" x="3968750" y="2019300"/>
          <p14:tracePt t="58780" x="3981450" y="2000250"/>
          <p14:tracePt t="58797" x="3987800" y="1981200"/>
          <p14:tracePt t="58830" x="4013200" y="1987550"/>
          <p14:tracePt t="58846" x="4025900" y="1993900"/>
          <p14:tracePt t="58864" x="4032250" y="1993900"/>
          <p14:tracePt t="59585" x="4051300" y="1993900"/>
          <p14:tracePt t="59592" x="4102100" y="1993900"/>
          <p14:tracePt t="59600" x="4171950" y="1993900"/>
          <p14:tracePt t="59614" x="4241800" y="1993900"/>
          <p14:tracePt t="59630" x="4387850" y="1993900"/>
          <p14:tracePt t="59647" x="4616450" y="1993900"/>
          <p14:tracePt t="59663" x="4743450" y="1993900"/>
          <p14:tracePt t="59680" x="4838700" y="1993900"/>
          <p14:tracePt t="59696" x="4921250" y="2000250"/>
          <p14:tracePt t="59713" x="4991100" y="2012950"/>
          <p14:tracePt t="59730" x="5111750" y="2019300"/>
          <p14:tracePt t="59746" x="5276850" y="2025650"/>
          <p14:tracePt t="59763" x="5391150" y="2025650"/>
          <p14:tracePt t="59780" x="5467350" y="2019300"/>
          <p14:tracePt t="59797" x="5492750" y="2019300"/>
          <p14:tracePt t="59858" x="5492750" y="2025650"/>
          <p14:tracePt t="59863" x="5486400" y="2038350"/>
          <p14:tracePt t="59880" x="5480050" y="2057400"/>
          <p14:tracePt t="59896" x="5467350" y="2082800"/>
          <p14:tracePt t="59916" x="5454650" y="2089150"/>
          <p14:tracePt t="60097" x="5461000" y="2089150"/>
          <p14:tracePt t="60106" x="5480050" y="2095500"/>
          <p14:tracePt t="60115" x="5505450" y="2108200"/>
          <p14:tracePt t="60130" x="5568950" y="2120900"/>
          <p14:tracePt t="60147" x="5645150" y="2127250"/>
          <p14:tracePt t="60163" x="5734050" y="2139950"/>
          <p14:tracePt t="60166" x="5765800" y="2146300"/>
          <p14:tracePt t="60180" x="5803900" y="2152650"/>
          <p14:tracePt t="60197" x="5848350" y="2152650"/>
          <p14:tracePt t="60213" x="5905500" y="2152650"/>
          <p14:tracePt t="60230" x="5937250" y="2152650"/>
          <p14:tracePt t="60246" x="5981700" y="2146300"/>
          <p14:tracePt t="60263" x="6013450" y="2133600"/>
          <p14:tracePt t="60280" x="6076950" y="2133600"/>
          <p14:tracePt t="60296" x="6146800" y="2114550"/>
          <p14:tracePt t="60313" x="6197600" y="2095500"/>
          <p14:tracePt t="60330" x="6229350" y="2089150"/>
          <p14:tracePt t="60347" x="6267450" y="2063750"/>
          <p14:tracePt t="60363" x="6280150" y="2044700"/>
          <p14:tracePt t="60380" x="6280150" y="2032000"/>
          <p14:tracePt t="60396" x="6286500" y="2019300"/>
          <p14:tracePt t="60413" x="6286500" y="2012950"/>
          <p14:tracePt t="60430" x="6280150" y="2006600"/>
          <p14:tracePt t="60446" x="6248400" y="1987550"/>
          <p14:tracePt t="60463" x="6203950" y="1962150"/>
          <p14:tracePt t="60480" x="6134100" y="1943100"/>
          <p14:tracePt t="60496" x="6051550" y="1930400"/>
          <p14:tracePt t="60513" x="5962650" y="1924050"/>
          <p14:tracePt t="60516" x="5924550" y="1924050"/>
          <p14:tracePt t="60530" x="5892800" y="1924050"/>
          <p14:tracePt t="60533" x="5848350" y="1924050"/>
          <p14:tracePt t="60546" x="5778500" y="1924050"/>
          <p14:tracePt t="60563" x="5702300" y="1930400"/>
          <p14:tracePt t="60580" x="5613400" y="1943100"/>
          <p14:tracePt t="60596" x="5543550" y="1955800"/>
          <p14:tracePt t="60613" x="5467350" y="1962150"/>
          <p14:tracePt t="60630" x="5403850" y="1974850"/>
          <p14:tracePt t="60646" x="5359400" y="1981200"/>
          <p14:tracePt t="60663" x="5346700" y="1981200"/>
          <p14:tracePt t="60680" x="5334000" y="1981200"/>
          <p14:tracePt t="60696" x="5308600" y="1993900"/>
          <p14:tracePt t="60714" x="5276850" y="2000250"/>
          <p14:tracePt t="60731" x="5238750" y="2019300"/>
          <p14:tracePt t="60746" x="5213350" y="2038350"/>
          <p14:tracePt t="60764" x="5200650" y="2051050"/>
          <p14:tracePt t="60780" x="5200650" y="2063750"/>
          <p14:tracePt t="60796" x="5213350" y="2089150"/>
          <p14:tracePt t="60813" x="5238750" y="2114550"/>
          <p14:tracePt t="60830" x="5270500" y="2127250"/>
          <p14:tracePt t="60846" x="5321300" y="2139950"/>
          <p14:tracePt t="60864" x="5391150" y="2146300"/>
          <p14:tracePt t="60880" x="5480050" y="2146300"/>
          <p14:tracePt t="60896" x="5607050" y="2146300"/>
          <p14:tracePt t="60913" x="5683250" y="2133600"/>
          <p14:tracePt t="60930" x="5803900" y="2120900"/>
          <p14:tracePt t="60946" x="5892800" y="2108200"/>
          <p14:tracePt t="60963" x="5943600" y="2108200"/>
          <p14:tracePt t="60996" x="6019800" y="2101850"/>
          <p14:tracePt t="61047" x="6013450" y="2095500"/>
          <p14:tracePt t="61063" x="5956300" y="2095500"/>
          <p14:tracePt t="61080" x="5848350" y="2101850"/>
          <p14:tracePt t="61096" x="5708650" y="2108200"/>
          <p14:tracePt t="61113" x="5518150" y="2108200"/>
          <p14:tracePt t="61130" x="5213350" y="2139950"/>
          <p14:tracePt t="61146" x="4667250" y="2209800"/>
          <p14:tracePt t="61163" x="4337050" y="2266950"/>
          <p14:tracePt t="61180" x="4044950" y="2349500"/>
          <p14:tracePt t="61198" x="3790950" y="2444750"/>
          <p14:tracePt t="61213" x="3556000" y="2540000"/>
          <p14:tracePt t="61217" x="3422650" y="2597150"/>
          <p14:tracePt t="61230" x="3333750" y="2622550"/>
          <p14:tracePt t="61247" x="3111500" y="2724150"/>
          <p14:tracePt t="61263" x="3016250" y="2781300"/>
          <p14:tracePt t="61280" x="2959100" y="2813050"/>
          <p14:tracePt t="61296" x="2933700" y="2832100"/>
          <p14:tracePt t="61313" x="2908300" y="2851150"/>
          <p14:tracePt t="61330" x="2889250" y="2863850"/>
          <p14:tracePt t="61347" x="2863850" y="2876550"/>
          <p14:tracePt t="61364" x="2825750" y="2889250"/>
          <p14:tracePt t="61380" x="2762250" y="2914650"/>
          <p14:tracePt t="61397" x="2705100" y="2940050"/>
          <p14:tracePt t="61413" x="2654300" y="2971800"/>
          <p14:tracePt t="61430" x="2616200" y="2997200"/>
          <p14:tracePt t="61446" x="2603500" y="3003550"/>
          <p14:tracePt t="61449" x="2597150" y="3003550"/>
          <p14:tracePt t="61474" x="2597150" y="3009900"/>
          <p14:tracePt t="61483" x="2603500" y="3009900"/>
          <p14:tracePt t="61496" x="2628900" y="3016250"/>
          <p14:tracePt t="61513" x="2673350" y="3016250"/>
          <p14:tracePt t="61530" x="2730500" y="3016250"/>
          <p14:tracePt t="61546" x="2819400" y="3022600"/>
          <p14:tracePt t="61563" x="2927350" y="3022600"/>
          <p14:tracePt t="61580" x="3048000" y="3022600"/>
          <p14:tracePt t="61596" x="3194050" y="3016250"/>
          <p14:tracePt t="61613" x="3238500" y="3009900"/>
          <p14:tracePt t="61630" x="3276600" y="2997200"/>
          <p14:tracePt t="61647" x="3295650" y="2984500"/>
          <p14:tracePt t="61663" x="3321050" y="2959100"/>
          <p14:tracePt t="61666" x="3333750" y="2952750"/>
          <p14:tracePt t="61680" x="3352800" y="2933700"/>
          <p14:tracePt t="61696" x="3371850" y="2901950"/>
          <p14:tracePt t="61713" x="3371850" y="2876550"/>
          <p14:tracePt t="61730" x="3352800" y="2781300"/>
          <p14:tracePt t="61746" x="3308350" y="2711450"/>
          <p14:tracePt t="61763" x="3244850" y="2654300"/>
          <p14:tracePt t="61780" x="3155950" y="2603500"/>
          <p14:tracePt t="61783" x="3111500" y="2584450"/>
          <p14:tracePt t="61796" x="3073400" y="2578100"/>
          <p14:tracePt t="61813" x="2997200" y="2578100"/>
          <p14:tracePt t="61830" x="2908300" y="2571750"/>
          <p14:tracePt t="61846" x="2743200" y="2590800"/>
          <p14:tracePt t="61863" x="2641600" y="2616200"/>
          <p14:tracePt t="61880" x="2520950" y="2641600"/>
          <p14:tracePt t="61897" x="2413000" y="2660650"/>
          <p14:tracePt t="61913" x="2311400" y="2679700"/>
          <p14:tracePt t="61930" x="2241550" y="2692400"/>
          <p14:tracePt t="61947" x="2139950" y="2717800"/>
          <p14:tracePt t="61963" x="2089150" y="2736850"/>
          <p14:tracePt t="61996" x="2038350" y="2774950"/>
          <p14:tracePt t="62047" x="2038350" y="2832100"/>
          <p14:tracePt t="62064" x="2070100" y="2870200"/>
          <p14:tracePt t="62080" x="2165350" y="2946400"/>
          <p14:tracePt t="62097" x="2286000" y="2997200"/>
          <p14:tracePt t="62113" x="2425700" y="3041650"/>
          <p14:tracePt t="62130" x="2571750" y="3073400"/>
          <p14:tracePt t="62147" x="2717800" y="3117850"/>
          <p14:tracePt t="62163" x="2844800" y="3124200"/>
          <p14:tracePt t="62180" x="2940050" y="3130550"/>
          <p14:tracePt t="62183" x="2984500" y="3130550"/>
          <p14:tracePt t="62199" x="3060700" y="3124200"/>
          <p14:tracePt t="62213" x="3117850" y="3111500"/>
          <p14:tracePt t="62230" x="3143250" y="3111500"/>
          <p14:tracePt t="62485" x="3143250" y="3105150"/>
          <p14:tracePt t="63512" x="3149600" y="3098800"/>
          <p14:tracePt t="63520" x="3194050" y="3086100"/>
          <p14:tracePt t="63530" x="3251200" y="3073400"/>
          <p14:tracePt t="63547" x="3371850" y="3054350"/>
          <p14:tracePt t="63564" x="3467100" y="3041650"/>
          <p14:tracePt t="63580" x="3587750" y="3016250"/>
          <p14:tracePt t="63598" x="4095750" y="2946400"/>
          <p14:tracePt t="63613" x="4464050" y="2889250"/>
          <p14:tracePt t="63630" x="4838700" y="2794000"/>
          <p14:tracePt t="63646" x="5321300" y="2724150"/>
          <p14:tracePt t="63663" x="5524500" y="2686050"/>
          <p14:tracePt t="63680" x="5562600" y="2673350"/>
          <p14:tracePt t="63743" x="5568950" y="2660650"/>
          <p14:tracePt t="63751" x="5581650" y="2647950"/>
          <p14:tracePt t="63763" x="5594350" y="2635250"/>
          <p14:tracePt t="63780" x="5632450" y="2609850"/>
          <p14:tracePt t="63797" x="5664200" y="2590800"/>
          <p14:tracePt t="63813" x="5702300" y="2590800"/>
          <p14:tracePt t="63830" x="5715000" y="2590800"/>
          <p14:tracePt t="63846" x="5734050" y="2590800"/>
          <p14:tracePt t="63863" x="5759450" y="2609850"/>
          <p14:tracePt t="63880" x="5803900" y="2654300"/>
          <p14:tracePt t="63897" x="5842000" y="2692400"/>
          <p14:tracePt t="63914" x="5892800" y="2736850"/>
          <p14:tracePt t="63930" x="5943600" y="2762250"/>
          <p14:tracePt t="63946" x="6057900" y="2813050"/>
          <p14:tracePt t="63963" x="6127750" y="2838450"/>
          <p14:tracePt t="63980" x="6165850" y="2838450"/>
          <p14:tracePt t="63996" x="6172200" y="2838450"/>
          <p14:tracePt t="64030" x="6172200" y="2832100"/>
          <p14:tracePt t="64046" x="6165850" y="2819400"/>
          <p14:tracePt t="64063" x="6159500" y="2819400"/>
          <p14:tracePt t="64097" x="6153150" y="2819400"/>
          <p14:tracePt t="64133" x="6146800" y="2819400"/>
          <p14:tracePt t="64146" x="6121400" y="2813050"/>
          <p14:tracePt t="64163" x="6083300" y="2813050"/>
          <p14:tracePt t="64180" x="6013450" y="2832100"/>
          <p14:tracePt t="64214" x="5772150" y="2978150"/>
          <p14:tracePt t="64263" x="5334000" y="3422650"/>
          <p14:tracePt t="64280" x="5194300" y="3543300"/>
          <p14:tracePt t="64297" x="5003800" y="3695700"/>
          <p14:tracePt t="64313" x="4870450" y="3784600"/>
          <p14:tracePt t="64330" x="4749800" y="3848100"/>
          <p14:tracePt t="64347" x="4635500" y="3892550"/>
          <p14:tracePt t="64363" x="4540250" y="3924300"/>
          <p14:tracePt t="64380" x="4457700" y="3962400"/>
          <p14:tracePt t="64396" x="4318000" y="4025900"/>
          <p14:tracePt t="64413" x="4210050" y="4064000"/>
          <p14:tracePt t="64429" x="4114800" y="4108450"/>
          <p14:tracePt t="64446" x="4070350" y="4171950"/>
          <p14:tracePt t="64463" x="4064000" y="4216400"/>
          <p14:tracePt t="64480" x="4070350" y="4241800"/>
          <p14:tracePt t="64497" x="4121150" y="4292600"/>
          <p14:tracePt t="64513" x="4165600" y="4343400"/>
          <p14:tracePt t="64530" x="4197350" y="4362450"/>
          <p14:tracePt t="64546" x="4203700" y="4375150"/>
          <p14:tracePt t="64591" x="4210050" y="4375150"/>
          <p14:tracePt t="64600" x="4210050" y="4368800"/>
          <p14:tracePt t="64613" x="4216400" y="4368800"/>
          <p14:tracePt t="64630" x="4229100" y="4337050"/>
          <p14:tracePt t="64647" x="4241800" y="4311650"/>
          <p14:tracePt t="64663" x="4248150" y="4286250"/>
          <p14:tracePt t="64680" x="4248150" y="4273550"/>
          <p14:tracePt t="64697" x="4248150" y="4260850"/>
          <p14:tracePt t="64713" x="4235450" y="4254500"/>
          <p14:tracePt t="64730" x="4197350" y="4235450"/>
          <p14:tracePt t="64747" x="4051300" y="4152900"/>
          <p14:tracePt t="64763" x="3810000" y="4000500"/>
          <p14:tracePt t="64780" x="3416300" y="3752850"/>
          <p14:tracePt t="64797" x="3168650" y="3600450"/>
          <p14:tracePt t="64813" x="3048000" y="3511550"/>
          <p14:tracePt t="64830" x="3003550" y="3422650"/>
          <p14:tracePt t="64846" x="2990850" y="3365500"/>
          <p14:tracePt t="64863" x="2997200" y="3352800"/>
          <p14:tracePt t="64880" x="2997200" y="3346450"/>
          <p14:tracePt t="68371" x="3009900" y="3308350"/>
          <p14:tracePt t="68380" x="3041650" y="3143250"/>
          <p14:tracePt t="68397" x="3143250" y="2717800"/>
          <p14:tracePt t="68413" x="3232150" y="2393950"/>
          <p14:tracePt t="68430" x="3263900" y="2260600"/>
          <p14:tracePt t="68447" x="3270250" y="2241550"/>
          <p14:tracePt t="68672" x="3257550" y="2228850"/>
          <p14:tracePt t="68681" x="3225800" y="2203450"/>
          <p14:tracePt t="68688" x="3213100" y="2178050"/>
          <p14:tracePt t="68696" x="3219450" y="2114550"/>
          <p14:tracePt t="68713" x="3403600" y="1892300"/>
          <p14:tracePt t="68729" x="3810000" y="1581150"/>
          <p14:tracePt t="68746" x="4337050" y="1377950"/>
          <p14:tracePt t="68763" x="4908550" y="1282700"/>
          <p14:tracePt t="68779" x="5384800" y="1282700"/>
          <p14:tracePt t="68796" x="5746750" y="1346200"/>
          <p14:tracePt t="68813" x="6242050" y="1530350"/>
          <p14:tracePt t="68830" x="6661150" y="1727200"/>
          <p14:tracePt t="68846" x="7061200" y="1943100"/>
          <p14:tracePt t="68863" x="7467600" y="2165350"/>
          <p14:tracePt t="68880" x="7823200" y="2368550"/>
          <p14:tracePt t="68883" x="8007350" y="2482850"/>
          <p14:tracePt t="68897" x="8159750" y="2559050"/>
          <p14:tracePt t="68913" x="8413750" y="2711450"/>
          <p14:tracePt t="68930" x="8623300" y="2813050"/>
          <p14:tracePt t="68947" x="8750300" y="2882900"/>
          <p14:tracePt t="68963" x="8763000" y="2889250"/>
          <p14:tracePt t="69055" x="8769350" y="2882900"/>
          <p14:tracePt t="69064" x="8794750" y="2870200"/>
          <p14:tracePt t="69080" x="8883650" y="2813050"/>
          <p14:tracePt t="69097" x="8972550" y="2749550"/>
          <p14:tracePt t="69113" x="9061450" y="2673350"/>
          <p14:tracePt t="69116" x="9105900" y="2654300"/>
          <p14:tracePt t="69130" x="9150350" y="2628900"/>
          <p14:tracePt t="69147" x="9213850" y="2578100"/>
          <p14:tracePt t="69163" x="9213850" y="2552700"/>
          <p14:tracePt t="69180" x="9201150" y="2527300"/>
          <p14:tracePt t="69197" x="9175750" y="2489200"/>
          <p14:tracePt t="69213" x="9150350" y="2457450"/>
          <p14:tracePt t="69230" x="9118600" y="2432050"/>
          <p14:tracePt t="69234" x="9093200" y="2419350"/>
          <p14:tracePt t="69250" x="9042400" y="2381250"/>
          <p14:tracePt t="69263" x="9029700" y="2374900"/>
          <p14:tracePt t="69280" x="9017000" y="2349500"/>
          <p14:tracePt t="69297" x="8997950" y="2298700"/>
          <p14:tracePt t="69313" x="8985250" y="2235200"/>
          <p14:tracePt t="69330" x="8959850" y="2178050"/>
          <p14:tracePt t="69347" x="8947150" y="2139950"/>
          <p14:tracePt t="69364" x="8928100" y="2108200"/>
          <p14:tracePt t="69380" x="8921750" y="2108200"/>
          <p14:tracePt t="70003" x="8902700" y="2095500"/>
          <p14:tracePt t="70012" x="8820150" y="2038350"/>
          <p14:tracePt t="70030" x="8712200" y="1968500"/>
          <p14:tracePt t="70051" x="8661400" y="1924050"/>
          <p14:tracePt t="70064" x="8610600" y="1873250"/>
          <p14:tracePt t="70080" x="8534400" y="1816100"/>
          <p14:tracePt t="70097" x="8407400" y="1746250"/>
          <p14:tracePt t="70113" x="8324850" y="1720850"/>
          <p14:tracePt t="70130" x="8274050" y="1714500"/>
          <p14:tracePt t="70147" x="8261350" y="1714500"/>
          <p14:tracePt t="70617" x="8286750" y="1714500"/>
          <p14:tracePt t="70626" x="8362950" y="1714500"/>
          <p14:tracePt t="70634" x="8439150" y="1727200"/>
          <p14:tracePt t="70647" x="8509000" y="1739900"/>
          <p14:tracePt t="70664" x="8585200" y="1765300"/>
          <p14:tracePt t="70680" x="8629650" y="1797050"/>
          <p14:tracePt t="70697" x="8661400" y="1828800"/>
          <p14:tracePt t="70713" x="8699500" y="1866900"/>
          <p14:tracePt t="70730" x="8743950" y="1911350"/>
          <p14:tracePt t="70747" x="8794750" y="1968500"/>
          <p14:tracePt t="70763" x="8858250" y="2032000"/>
          <p14:tracePt t="70780" x="8928100" y="2101850"/>
          <p14:tracePt t="70797" x="9042400" y="2228850"/>
          <p14:tracePt t="70813" x="9105900" y="2305050"/>
          <p14:tracePt t="70830" x="9163050" y="2387600"/>
          <p14:tracePt t="70847" x="9194800" y="2463800"/>
          <p14:tracePt t="70863" x="9220200" y="2533650"/>
          <p14:tracePt t="70880" x="9232900" y="2609850"/>
          <p14:tracePt t="70897" x="9220200" y="2705100"/>
          <p14:tracePt t="70913" x="9213850" y="2794000"/>
          <p14:tracePt t="70930" x="9213850" y="2908300"/>
          <p14:tracePt t="70947" x="9213850" y="3003550"/>
          <p14:tracePt t="70963" x="9213850" y="3092450"/>
          <p14:tracePt t="70997" x="9207500" y="3213100"/>
          <p14:tracePt t="71047" x="9175750" y="3333750"/>
          <p14:tracePt t="71063" x="9169400" y="3365500"/>
          <p14:tracePt t="71080" x="9150350" y="3403600"/>
          <p14:tracePt t="71097" x="9144000" y="3435350"/>
          <p14:tracePt t="71113" x="9137650" y="3460750"/>
          <p14:tracePt t="71130" x="9137650" y="3467100"/>
          <p14:tracePt t="71147" x="9137650" y="3479800"/>
          <p14:tracePt t="71164" x="9131300" y="3492500"/>
          <p14:tracePt t="71180" x="9118600" y="3511550"/>
          <p14:tracePt t="71197" x="9105900" y="3530600"/>
          <p14:tracePt t="71213" x="9093200" y="3549650"/>
          <p14:tracePt t="71230" x="9080500" y="3562350"/>
          <p14:tracePt t="71246" x="9080500" y="3575050"/>
          <p14:tracePt t="71263" x="9080500" y="3581400"/>
          <p14:tracePt t="71280" x="9074150" y="3581400"/>
          <p14:tracePt t="72197" x="9061450" y="3587750"/>
          <p14:tracePt t="72205" x="9048750" y="3587750"/>
          <p14:tracePt t="72230" x="9036050" y="3587750"/>
          <p14:tracePt t="72264" x="9029700" y="3587750"/>
          <p14:tracePt t="72297" x="9029700" y="3581400"/>
          <p14:tracePt t="72330" x="9023350" y="3581400"/>
          <p14:tracePt t="72347" x="9010650" y="3575050"/>
          <p14:tracePt t="72392" x="9004300" y="3568700"/>
          <p14:tracePt t="72400" x="8997950" y="3568700"/>
          <p14:tracePt t="72413" x="8985250" y="3549650"/>
          <p14:tracePt t="72430" x="8972550" y="3530600"/>
          <p14:tracePt t="72447" x="8959850" y="3505200"/>
          <p14:tracePt t="72463" x="8947150" y="3467100"/>
          <p14:tracePt t="72480" x="8947150" y="3448050"/>
          <p14:tracePt t="72497" x="8947150" y="3435350"/>
          <p14:tracePt t="72950" x="8953500" y="3435350"/>
          <p14:tracePt t="73261" x="8959850" y="3435350"/>
          <p14:tracePt t="73269" x="8972550" y="3435350"/>
          <p14:tracePt t="73280" x="8985250" y="3435350"/>
          <p14:tracePt t="73297" x="9004300" y="3435350"/>
          <p14:tracePt t="73314" x="9036050" y="3435350"/>
          <p14:tracePt t="73330" x="9067800" y="3422650"/>
          <p14:tracePt t="73347" x="9105900" y="3397250"/>
          <p14:tracePt t="73363" x="9144000" y="3359150"/>
          <p14:tracePt t="73380" x="9201150" y="3295650"/>
          <p14:tracePt t="73397" x="9277350" y="3206750"/>
          <p14:tracePt t="73413" x="9359900" y="3092450"/>
          <p14:tracePt t="73430" x="9461500" y="2933700"/>
          <p14:tracePt t="73447" x="9613900" y="2730500"/>
          <p14:tracePt t="73463" x="9671050" y="2628900"/>
          <p14:tracePt t="73480" x="9702800" y="2565400"/>
          <p14:tracePt t="73497" x="9709150" y="2514600"/>
          <p14:tracePt t="73513" x="9709150" y="2482850"/>
          <p14:tracePt t="73530" x="9702800" y="2457450"/>
          <p14:tracePt t="73547" x="9683750" y="2432050"/>
          <p14:tracePt t="73563" x="9658350" y="2413000"/>
          <p14:tracePt t="73580" x="9632950" y="2387600"/>
          <p14:tracePt t="73597" x="9632950" y="2381250"/>
          <p14:tracePt t="73613" x="9632950" y="2362200"/>
          <p14:tracePt t="73630" x="9632950" y="2330450"/>
          <p14:tracePt t="73647" x="9652000" y="2286000"/>
          <p14:tracePt t="73663" x="9690100" y="2222500"/>
          <p14:tracePt t="73680" x="9721850" y="2152650"/>
          <p14:tracePt t="73682" x="9740900" y="2120900"/>
          <p14:tracePt t="73696" x="9766300" y="2076450"/>
          <p14:tracePt t="73713" x="9772650" y="2038350"/>
          <p14:tracePt t="73730" x="9772650" y="2006600"/>
          <p14:tracePt t="73746" x="9772650" y="1981200"/>
          <p14:tracePt t="73763" x="9766300" y="1962150"/>
          <p14:tracePt t="73766" x="9759950" y="1955800"/>
          <p14:tracePt t="73780" x="9759950" y="1949450"/>
          <p14:tracePt t="73796" x="9759950" y="1943100"/>
          <p14:tracePt t="73813" x="9759950" y="1930400"/>
          <p14:tracePt t="73830" x="9766300" y="1905000"/>
          <p14:tracePt t="73847" x="9772650" y="1879600"/>
          <p14:tracePt t="73863" x="9779000" y="1854200"/>
          <p14:tracePt t="73880" x="9779000" y="1847850"/>
          <p14:tracePt t="73883" x="9779000" y="1841500"/>
          <p14:tracePt t="73897" x="9785350" y="1841500"/>
          <p14:tracePt t="73914" x="9785350" y="1835150"/>
          <p14:tracePt t="79720" x="9772650" y="1835150"/>
          <p14:tracePt t="79728" x="9734550" y="1847850"/>
          <p14:tracePt t="79735" x="9658350" y="1854200"/>
          <p14:tracePt t="79747" x="9563100" y="1873250"/>
          <p14:tracePt t="79763" x="9232900" y="1917700"/>
          <p14:tracePt t="79780" x="8832850" y="1987550"/>
          <p14:tracePt t="79797" x="8089900" y="2063750"/>
          <p14:tracePt t="79813" x="7613650" y="2108200"/>
          <p14:tracePt t="79830" x="7302500" y="2146300"/>
          <p14:tracePt t="79847" x="7175500" y="2159000"/>
          <p14:tracePt t="79863" x="7137400" y="2171700"/>
          <p14:tracePt t="79913" x="7137400" y="2178050"/>
          <p14:tracePt t="79922" x="7143750" y="2184400"/>
          <p14:tracePt t="79937" x="7150100" y="2190750"/>
          <p14:tracePt t="79962" x="7156450" y="2190750"/>
          <p14:tracePt t="79970" x="7156450" y="2197100"/>
          <p14:tracePt t="79980" x="7162800" y="2197100"/>
          <p14:tracePt t="79997" x="7169150" y="2203450"/>
          <p14:tracePt t="80013" x="7169150" y="2216150"/>
          <p14:tracePt t="80030" x="7175500" y="2235200"/>
          <p14:tracePt t="80047" x="7150100" y="2273300"/>
          <p14:tracePt t="80063" x="7137400" y="2298700"/>
          <p14:tracePt t="80080" x="7137400" y="2317750"/>
          <p14:tracePt t="80097" x="7137400" y="2324100"/>
          <p14:tracePt t="80130" x="7143750" y="2324100"/>
          <p14:tracePt t="80209" x="7143750" y="2317750"/>
          <p14:tracePt t="80217" x="7162800" y="2311400"/>
          <p14:tracePt t="80230" x="7181850" y="2292350"/>
          <p14:tracePt t="80280" x="7251700" y="2159000"/>
          <p14:tracePt t="80297" x="7219950" y="2076450"/>
          <p14:tracePt t="80313" x="7124700" y="1962150"/>
          <p14:tracePt t="80330" x="7004050" y="1860550"/>
          <p14:tracePt t="80347" x="6902450" y="1809750"/>
          <p14:tracePt t="80349" x="6877050" y="1797050"/>
          <p14:tracePt t="80363" x="6845300" y="1784350"/>
          <p14:tracePt t="80380" x="6826250" y="1778000"/>
          <p14:tracePt t="80397" x="6813550" y="1778000"/>
          <p14:tracePt t="80413" x="6807200" y="1778000"/>
          <p14:tracePt t="80430" x="6781800" y="1778000"/>
          <p14:tracePt t="80447" x="6750050" y="1778000"/>
          <p14:tracePt t="80463" x="6699250" y="1790700"/>
          <p14:tracePt t="80480" x="6667500" y="1797050"/>
          <p14:tracePt t="80497" x="6648450" y="1803400"/>
          <p14:tracePt t="80543" x="6648450" y="1809750"/>
          <p14:tracePt t="84333" x="6642100" y="1835150"/>
          <p14:tracePt t="84340" x="6629400" y="1879600"/>
          <p14:tracePt t="84349" x="6616700" y="1924050"/>
          <p14:tracePt t="84364" x="6578600" y="2032000"/>
          <p14:tracePt t="84380" x="6527800" y="2139950"/>
          <p14:tracePt t="84397" x="6477000" y="2266950"/>
          <p14:tracePt t="84414" x="6470650" y="2368550"/>
          <p14:tracePt t="84430" x="6483350" y="2470150"/>
          <p14:tracePt t="84447" x="6534150" y="2559050"/>
          <p14:tracePt t="84463" x="6559550" y="2603500"/>
          <p14:tracePt t="84480" x="6578600" y="2635250"/>
          <p14:tracePt t="84497" x="6584950" y="2660650"/>
          <p14:tracePt t="84514" x="6604000" y="2705100"/>
          <p14:tracePt t="84530" x="6648450" y="2787650"/>
          <p14:tracePt t="84547" x="6711950" y="2863850"/>
          <p14:tracePt t="84563" x="6781800" y="2933700"/>
          <p14:tracePt t="84579" x="6800850" y="2952750"/>
          <p14:tracePt t="84627" x="6800850" y="2959100"/>
          <p14:tracePt t="84636" x="6800850" y="2965450"/>
          <p14:tracePt t="84647" x="6788150" y="2978150"/>
          <p14:tracePt t="84663" x="6762750" y="2997200"/>
          <p14:tracePt t="84680" x="6737350" y="3035300"/>
          <p14:tracePt t="84697" x="6673850" y="3105150"/>
          <p14:tracePt t="84713" x="6629400" y="3162300"/>
          <p14:tracePt t="84730" x="6604000" y="3225800"/>
          <p14:tracePt t="84747" x="6578600" y="3263900"/>
          <p14:tracePt t="84763" x="6578600" y="3282950"/>
          <p14:tracePt t="84780" x="6572250" y="3282950"/>
          <p14:tracePt t="85039" x="6578600" y="3282950"/>
          <p14:tracePt t="85600" x="6578600" y="3289300"/>
          <p14:tracePt t="85606" x="6565900" y="3289300"/>
          <p14:tracePt t="85615" x="6546850" y="3289300"/>
          <p14:tracePt t="85630" x="6502400" y="3289300"/>
          <p14:tracePt t="85647" x="6438900" y="3289300"/>
          <p14:tracePt t="85663" x="6369050" y="3308350"/>
          <p14:tracePt t="85680" x="6280150" y="3327400"/>
          <p14:tracePt t="85683" x="6229350" y="3333750"/>
          <p14:tracePt t="85697" x="6178550" y="3346450"/>
          <p14:tracePt t="85699" x="6127750" y="3352800"/>
          <p14:tracePt t="85714" x="6083300" y="3365500"/>
          <p14:tracePt t="85717" x="6032500" y="3378200"/>
          <p14:tracePt t="85730" x="5988050" y="3397250"/>
          <p14:tracePt t="85747" x="5848350" y="3435350"/>
          <p14:tracePt t="85763" x="5740400" y="3454400"/>
          <p14:tracePt t="85780" x="5657850" y="3454400"/>
          <p14:tracePt t="85797" x="5619750" y="3454400"/>
          <p14:tracePt t="85814" x="5594350" y="3448050"/>
          <p14:tracePt t="85830" x="5568950" y="3441700"/>
          <p14:tracePt t="85847" x="5537200" y="3429000"/>
          <p14:tracePt t="85863" x="5473700" y="3416300"/>
          <p14:tracePt t="85880" x="5346700" y="3403600"/>
          <p14:tracePt t="85897" x="5226050" y="3403600"/>
          <p14:tracePt t="85914" x="5105400" y="3397250"/>
          <p14:tracePt t="85917" x="5048250" y="3384550"/>
          <p14:tracePt t="85930" x="4991100" y="3378200"/>
          <p14:tracePt t="85947" x="4819650" y="3333750"/>
          <p14:tracePt t="85963" x="4705350" y="3302000"/>
          <p14:tracePt t="85996" x="4603750" y="3257550"/>
          <p14:tracePt t="86047" x="4603750" y="3213100"/>
          <p14:tracePt t="86063" x="4603750" y="3206750"/>
          <p14:tracePt t="86066" x="4603750" y="3200400"/>
          <p14:tracePt t="86080" x="4610100" y="3200400"/>
          <p14:tracePt t="86097" x="4616450" y="3194050"/>
          <p14:tracePt t="86113" x="4622800" y="3187700"/>
          <p14:tracePt t="86392" x="4629150" y="3181350"/>
          <p14:tracePt t="86401" x="4660900" y="3181350"/>
          <p14:tracePt t="86409" x="4705350" y="3168650"/>
          <p14:tracePt t="86417" x="4775200" y="3162300"/>
          <p14:tracePt t="86430" x="4883150" y="3162300"/>
          <p14:tracePt t="86447" x="4978400" y="3175000"/>
          <p14:tracePt t="86464" x="5080000" y="3213100"/>
          <p14:tracePt t="86480" x="5175250" y="3225800"/>
          <p14:tracePt t="86497" x="5245100" y="3232150"/>
          <p14:tracePt t="86500" x="5270500" y="3232150"/>
          <p14:tracePt t="86514" x="5308600" y="3232150"/>
          <p14:tracePt t="86530" x="5448300" y="3232150"/>
          <p14:tracePt t="86547" x="5734050" y="3232150"/>
          <p14:tracePt t="86564" x="6064250" y="3232150"/>
          <p14:tracePt t="86580" x="6426200" y="3232150"/>
          <p14:tracePt t="86597" x="6654800" y="3225800"/>
          <p14:tracePt t="86613" x="6737350" y="3225800"/>
          <p14:tracePt t="86630" x="6762750" y="3225800"/>
          <p14:tracePt t="86647" x="6769100" y="3225800"/>
          <p14:tracePt t="86663" x="6775450" y="3225800"/>
          <p14:tracePt t="86680" x="6781800" y="3225800"/>
          <p14:tracePt t="86697" x="6800850" y="3232150"/>
          <p14:tracePt t="86713" x="6845300" y="3232150"/>
          <p14:tracePt t="86730" x="6908800" y="3244850"/>
          <p14:tracePt t="86747" x="6978650" y="3244850"/>
          <p14:tracePt t="86763" x="7029450" y="3244850"/>
          <p14:tracePt t="86780" x="7048500" y="3244850"/>
          <p14:tracePt t="86905" x="7054850" y="3244850"/>
          <p14:tracePt t="86919" x="7067550" y="3251200"/>
          <p14:tracePt t="86935" x="7073900" y="3251200"/>
          <p14:tracePt t="87006" x="7080250" y="3251200"/>
          <p14:tracePt t="88110" x="7073900" y="3251200"/>
          <p14:tracePt t="88116" x="7054850" y="3238500"/>
          <p14:tracePt t="88147" x="6889750" y="3181350"/>
          <p14:tracePt t="88164" x="6692900" y="3155950"/>
          <p14:tracePt t="88180" x="6540500" y="3155950"/>
          <p14:tracePt t="88197" x="6350000" y="3187700"/>
          <p14:tracePt t="88214" x="6121400" y="3219450"/>
          <p14:tracePt t="88230" x="5867400" y="3282950"/>
          <p14:tracePt t="88247" x="5638800" y="3352800"/>
          <p14:tracePt t="88264" x="5473700" y="3390900"/>
          <p14:tracePt t="88280" x="5346700" y="3429000"/>
          <p14:tracePt t="88296" x="5232400" y="3448050"/>
          <p14:tracePt t="88314" x="5175250" y="3448050"/>
          <p14:tracePt t="88330" x="5092700" y="3448050"/>
          <p14:tracePt t="88347" x="5003800" y="3460750"/>
          <p14:tracePt t="88363" x="4927600" y="3467100"/>
          <p14:tracePt t="88366" x="4895850" y="3473450"/>
          <p14:tracePt t="88380" x="4864100" y="3479800"/>
          <p14:tracePt t="88397" x="4787900" y="3486150"/>
          <p14:tracePt t="88413" x="4749800" y="3486150"/>
          <p14:tracePt t="88430" x="4737100" y="3486150"/>
          <p14:tracePt t="88537" x="4737100" y="3479800"/>
          <p14:tracePt t="88553" x="4737100" y="3473450"/>
          <p14:tracePt t="88562" x="4730750" y="3473450"/>
          <p14:tracePt t="88569" x="4730750" y="3467100"/>
          <p14:tracePt t="88583" x="4730750" y="3460750"/>
          <p14:tracePt t="88617" x="4730750" y="3454400"/>
          <p14:tracePt t="88633" x="4724400" y="3448050"/>
          <p14:tracePt t="88648" x="4724400" y="3441700"/>
          <p14:tracePt t="88663" x="4724400" y="3435350"/>
          <p14:tracePt t="92154" x="4724400" y="3429000"/>
          <p14:tracePt t="92162" x="4724400" y="3416300"/>
          <p14:tracePt t="92169" x="4724400" y="3409950"/>
          <p14:tracePt t="92180" x="4724400" y="3403600"/>
          <p14:tracePt t="92197" x="4724400" y="3397250"/>
          <p14:tracePt t="92214" x="4724400" y="3390900"/>
          <p14:tracePt t="92230" x="4724400" y="3384550"/>
          <p14:tracePt t="92247" x="4724400" y="3378200"/>
          <p14:tracePt t="92293" x="4730750" y="3378200"/>
          <p14:tracePt t="92301" x="4737100" y="3384550"/>
          <p14:tracePt t="92313" x="4743450" y="3390900"/>
          <p14:tracePt t="92330" x="4749800" y="3390900"/>
          <p14:tracePt t="92347" x="4749800" y="3397250"/>
          <p14:tracePt t="92409" x="4756150" y="3409950"/>
          <p14:tracePt t="92426" x="4756150" y="3416300"/>
          <p14:tracePt t="92433" x="4762500" y="3416300"/>
          <p14:tracePt t="93048" x="4768850" y="3422650"/>
          <p14:tracePt t="93056" x="4800600" y="3422650"/>
          <p14:tracePt t="93064" x="4813300" y="3422650"/>
          <p14:tracePt t="93081" x="4845050" y="3403600"/>
          <p14:tracePt t="93097" x="4946650" y="3346450"/>
          <p14:tracePt t="93114" x="5041900" y="3270250"/>
          <p14:tracePt t="93130" x="5118100" y="3206750"/>
          <p14:tracePt t="93147" x="5187950" y="3143250"/>
          <p14:tracePt t="93164" x="5257800" y="3092450"/>
          <p14:tracePt t="93180" x="5340350" y="3035300"/>
          <p14:tracePt t="93197" x="5365750" y="2997200"/>
          <p14:tracePt t="93213" x="5384800" y="2965450"/>
          <p14:tracePt t="93230" x="5403850" y="2901950"/>
          <p14:tracePt t="93247" x="5416550" y="2819400"/>
          <p14:tracePt t="93264" x="5416550" y="2711450"/>
          <p14:tracePt t="93280" x="5416550" y="2590800"/>
          <p14:tracePt t="93297" x="5403850" y="2406650"/>
          <p14:tracePt t="93313" x="5365750" y="2305050"/>
          <p14:tracePt t="93330" x="5321300" y="2228850"/>
          <p14:tracePt t="93346" x="5283200" y="2178050"/>
          <p14:tracePt t="93363" x="5226050" y="2133600"/>
          <p14:tracePt t="93380" x="5149850" y="2101850"/>
          <p14:tracePt t="93397" x="5022850" y="2082800"/>
          <p14:tracePt t="93413" x="4946650" y="2076450"/>
          <p14:tracePt t="93430" x="4826000" y="2070100"/>
          <p14:tracePt t="93447" x="4699000" y="2089150"/>
          <p14:tracePt t="93463" x="4559300" y="2120900"/>
          <p14:tracePt t="93480" x="4413250" y="2165350"/>
          <p14:tracePt t="93497" x="4298950" y="2228850"/>
          <p14:tracePt t="93513" x="4235450" y="2273300"/>
          <p14:tracePt t="93530" x="4197350" y="2362200"/>
          <p14:tracePt t="93547" x="4191000" y="2432050"/>
          <p14:tracePt t="93563" x="4191000" y="2533650"/>
          <p14:tracePt t="93580" x="4191000" y="2660650"/>
          <p14:tracePt t="93597" x="4203700" y="2806700"/>
          <p14:tracePt t="93613" x="4222750" y="2965450"/>
          <p14:tracePt t="93630" x="4248150" y="3155950"/>
          <p14:tracePt t="93633" x="4248150" y="3244850"/>
          <p14:tracePt t="93647" x="4254500" y="3435350"/>
          <p14:tracePt t="93664" x="4267200" y="3606800"/>
          <p14:tracePt t="93680" x="4286250" y="3771900"/>
          <p14:tracePt t="93697" x="4330700" y="3905250"/>
          <p14:tracePt t="93714" x="4406900" y="4044950"/>
          <p14:tracePt t="93730" x="4527550" y="4165600"/>
          <p14:tracePt t="93747" x="4749800" y="4318000"/>
          <p14:tracePt t="93763" x="4902200" y="4375150"/>
          <p14:tracePt t="93780" x="5029200" y="4394200"/>
          <p14:tracePt t="93797" x="5124450" y="4387850"/>
          <p14:tracePt t="93813" x="5187950" y="4356100"/>
          <p14:tracePt t="93830" x="5238750" y="4267200"/>
          <p14:tracePt t="93833" x="5257800" y="4210050"/>
          <p14:tracePt t="93847" x="5276850" y="4127500"/>
          <p14:tracePt t="93864" x="5321300" y="3943350"/>
          <p14:tracePt t="93880" x="5378450" y="3587750"/>
          <p14:tracePt t="93897" x="5391150" y="3409950"/>
          <p14:tracePt t="93913" x="5391150" y="3257550"/>
          <p14:tracePt t="93930" x="5372100" y="3143250"/>
          <p14:tracePt t="93947" x="5314950" y="3067050"/>
          <p14:tracePt t="93964" x="5251450" y="3022600"/>
          <p14:tracePt t="93996" x="4940300" y="3073400"/>
          <p14:tracePt t="94047" x="4533900" y="3556000"/>
          <p14:tracePt t="94065" x="4508500" y="3663950"/>
          <p14:tracePt t="94080" x="4540250" y="3689350"/>
          <p14:tracePt t="94097" x="4679950" y="3702050"/>
          <p14:tracePt t="94113" x="4768850" y="3702050"/>
          <p14:tracePt t="94130" x="4806950" y="3695700"/>
          <p14:tracePt t="94147" x="4819650" y="3683000"/>
          <p14:tracePt t="94229" x="4819650" y="3676650"/>
          <p14:tracePt t="94238" x="4819650" y="3663950"/>
          <p14:tracePt t="94247" x="4819650" y="3657600"/>
          <p14:tracePt t="94263" x="4819650" y="3651250"/>
          <p14:tracePt t="94280" x="4819650" y="3644900"/>
          <p14:tracePt t="95622" x="4819650" y="3632200"/>
          <p14:tracePt t="95630" x="4813300" y="3632200"/>
          <p14:tracePt t="95647" x="4806950" y="3625850"/>
          <p14:tracePt t="95664" x="4800600" y="3625850"/>
          <p14:tracePt t="95680" x="4794250" y="3619500"/>
          <p14:tracePt t="95738" x="4787900" y="3619500"/>
          <p14:tracePt t="95746" x="4781550" y="3619500"/>
          <p14:tracePt t="95762" x="4775200" y="3619500"/>
          <p14:tracePt t="95778" x="4762500" y="3619500"/>
          <p14:tracePt t="95793" x="4756150" y="3619500"/>
          <p14:tracePt t="97038" x="4749800" y="3619500"/>
          <p14:tracePt t="97046" x="4737100" y="3644900"/>
          <p14:tracePt t="97064" x="4705350" y="3752850"/>
          <p14:tracePt t="97080" x="4660900" y="3879850"/>
          <p14:tracePt t="97097" x="4610100" y="4019550"/>
          <p14:tracePt t="97114" x="4559300" y="4146550"/>
          <p14:tracePt t="97130" x="4521200" y="4324350"/>
          <p14:tracePt t="97147" x="4521200" y="4432300"/>
          <p14:tracePt t="97163" x="4521200" y="4514850"/>
          <p14:tracePt t="97180" x="4521200" y="4597400"/>
          <p14:tracePt t="97197" x="4521200" y="4679950"/>
          <p14:tracePt t="97214" x="4533900" y="4768850"/>
          <p14:tracePt t="97231" x="4546600" y="4851400"/>
          <p14:tracePt t="97233" x="4559300" y="4895850"/>
          <p14:tracePt t="97247" x="4572000" y="4959350"/>
          <p14:tracePt t="97263" x="4584700" y="5022850"/>
          <p14:tracePt t="97280" x="4603750" y="5060950"/>
          <p14:tracePt t="97297" x="4622800" y="5086350"/>
          <p14:tracePt t="97314" x="4635500" y="5099050"/>
          <p14:tracePt t="97330" x="4648200" y="5099050"/>
          <p14:tracePt t="97347" x="4667250" y="5118100"/>
          <p14:tracePt t="97364" x="4673600" y="5124450"/>
          <p14:tracePt t="97380" x="4686300" y="5137150"/>
          <p14:tracePt t="97397" x="4705350" y="5162550"/>
          <p14:tracePt t="97414" x="4718050" y="5181600"/>
          <p14:tracePt t="97430" x="4730750" y="5200650"/>
          <p14:tracePt t="97447" x="4737100" y="5213350"/>
          <p14:tracePt t="97463" x="4743450" y="5213350"/>
          <p14:tracePt t="97480" x="4743450" y="5226050"/>
          <p14:tracePt t="97620" x="4743450" y="5219700"/>
          <p14:tracePt t="101664" x="4730750" y="5213350"/>
          <p14:tracePt t="101673" x="4724400" y="5207000"/>
          <p14:tracePt t="101680" x="4705350" y="5194300"/>
          <p14:tracePt t="101697" x="4673600" y="5175250"/>
          <p14:tracePt t="101714" x="4641850" y="5162550"/>
          <p14:tracePt t="101731" x="4629150" y="5149850"/>
          <p14:tracePt t="101747" x="4616450" y="5137150"/>
          <p14:tracePt t="101765" x="4603750" y="5124450"/>
          <p14:tracePt t="101780" x="4597400" y="5118100"/>
          <p14:tracePt t="101783" x="4597400" y="5111750"/>
          <p14:tracePt t="101797" x="4597400" y="5086350"/>
          <p14:tracePt t="101813" x="4667250" y="4972050"/>
          <p14:tracePt t="101830" x="4743450" y="4851400"/>
          <p14:tracePt t="101847" x="4787900" y="4718050"/>
          <p14:tracePt t="101850" x="4787900" y="4641850"/>
          <p14:tracePt t="101864" x="4787900" y="4552950"/>
          <p14:tracePt t="101880" x="4794250" y="4375150"/>
          <p14:tracePt t="101896" x="4845050" y="4146550"/>
          <p14:tracePt t="101913" x="4902200" y="4019550"/>
          <p14:tracePt t="101930" x="4978400" y="3892550"/>
          <p14:tracePt t="101947" x="5022850" y="3771900"/>
          <p14:tracePt t="101964" x="5060950" y="3638550"/>
          <p14:tracePt t="101980" x="5073650" y="3524250"/>
          <p14:tracePt t="101997" x="5080000" y="3397250"/>
          <p14:tracePt t="102014" x="5080000" y="3346450"/>
          <p14:tracePt t="102030" x="5060950" y="3308350"/>
          <p14:tracePt t="102047" x="5054600" y="3302000"/>
          <p14:tracePt t="102388" x="5073650" y="3295650"/>
          <p14:tracePt t="102395" x="5143500" y="3295650"/>
          <p14:tracePt t="102403" x="5219700" y="3289300"/>
          <p14:tracePt t="102414" x="5276850" y="3276600"/>
          <p14:tracePt t="102430" x="5448300" y="3238500"/>
          <p14:tracePt t="102447" x="5626100" y="3232150"/>
          <p14:tracePt t="102464" x="5880100" y="3232150"/>
          <p14:tracePt t="102480" x="6369050" y="3232150"/>
          <p14:tracePt t="102497" x="6616700" y="3219450"/>
          <p14:tracePt t="102514" x="6788150" y="3219450"/>
          <p14:tracePt t="102530" x="6902450" y="3219450"/>
          <p14:tracePt t="102547" x="6985000" y="3213100"/>
          <p14:tracePt t="102564" x="7029450" y="3213100"/>
          <p14:tracePt t="102580" x="7048500" y="3213100"/>
          <p14:tracePt t="102597" x="7061200" y="3213100"/>
          <p14:tracePt t="102613" x="7086600" y="3213100"/>
          <p14:tracePt t="102630" x="7143750" y="3213100"/>
          <p14:tracePt t="102647" x="7232650" y="3219450"/>
          <p14:tracePt t="102664" x="7327900" y="3232150"/>
          <p14:tracePt t="102680" x="7423150" y="3238500"/>
          <p14:tracePt t="102697" x="7512050" y="3238500"/>
          <p14:tracePt t="102714" x="7524750" y="3238500"/>
          <p14:tracePt t="102822" x="7518400" y="3238500"/>
          <p14:tracePt t="102830" x="7505700" y="3244850"/>
          <p14:tracePt t="102849" x="7467600" y="3251200"/>
          <p14:tracePt t="102864" x="7410450" y="3251200"/>
          <p14:tracePt t="102880" x="7340600" y="3251200"/>
          <p14:tracePt t="102897" x="7289800" y="3244850"/>
          <p14:tracePt t="102900" x="7270750" y="3238500"/>
          <p14:tracePt t="102914" x="7258050" y="3238500"/>
          <p14:tracePt t="102930" x="7245350" y="3232150"/>
          <p14:tracePt t="102980" x="7239000" y="3225800"/>
          <p14:tracePt t="103031" x="7232650" y="3225800"/>
          <p14:tracePt t="103064" x="7219950" y="3225800"/>
          <p14:tracePt t="103080" x="7207250" y="3225800"/>
          <p14:tracePt t="103097" x="7200900" y="3225800"/>
          <p14:tracePt t="104004" x="7194550" y="3225800"/>
          <p14:tracePt t="104012" x="7162800" y="3200400"/>
          <p14:tracePt t="104030" x="7016750" y="3130550"/>
          <p14:tracePt t="104080" x="6400800" y="2997200"/>
          <p14:tracePt t="104097" x="6146800" y="2971800"/>
          <p14:tracePt t="104114" x="5975350" y="2971800"/>
          <p14:tracePt t="104130" x="5829300" y="2971800"/>
          <p14:tracePt t="104147" x="5695950" y="2990850"/>
          <p14:tracePt t="104164" x="5600700" y="3016250"/>
          <p14:tracePt t="104167" x="5562600" y="3028950"/>
          <p14:tracePt t="104180" x="5518150" y="3048000"/>
          <p14:tracePt t="104197" x="5435600" y="3073400"/>
          <p14:tracePt t="104214" x="5314950" y="3111500"/>
          <p14:tracePt t="104230" x="5238750" y="3124200"/>
          <p14:tracePt t="104247" x="5168900" y="3130550"/>
          <p14:tracePt t="104263" x="5105400" y="3130550"/>
          <p14:tracePt t="104280" x="5054600" y="3130550"/>
          <p14:tracePt t="104297" x="5029200" y="3130550"/>
          <p14:tracePt t="104377" x="5022850" y="3130550"/>
          <p14:tracePt t="104385" x="5016500" y="3124200"/>
          <p14:tracePt t="104397" x="5010150" y="3117850"/>
          <p14:tracePt t="104414" x="4997450" y="3105150"/>
          <p14:tracePt t="104430" x="4965700" y="3105150"/>
          <p14:tracePt t="104447" x="4908550" y="3098800"/>
          <p14:tracePt t="104464" x="4876800" y="3092450"/>
          <p14:tracePt t="104480" x="4864100" y="3092450"/>
          <p14:tracePt t="104596" x="4876800" y="3092450"/>
          <p14:tracePt t="104604" x="4902200" y="3092450"/>
          <p14:tracePt t="104614" x="4921250" y="3092450"/>
          <p14:tracePt t="104631" x="4946650" y="3086100"/>
          <p14:tracePt t="104736" x="4946650" y="3079750"/>
          <p14:tracePt t="104751" x="4953000" y="3079750"/>
          <p14:tracePt t="104758" x="5016500" y="3079750"/>
          <p14:tracePt t="104767" x="5156200" y="3079750"/>
          <p14:tracePt t="104781" x="5346700" y="3079750"/>
          <p14:tracePt t="104797" x="5778500" y="3009900"/>
          <p14:tracePt t="104814" x="6070600" y="2933700"/>
          <p14:tracePt t="104830" x="6229350" y="2889250"/>
          <p14:tracePt t="104847" x="6356350" y="2832100"/>
          <p14:tracePt t="104863" x="6413500" y="2800350"/>
          <p14:tracePt t="104880" x="6445250" y="2774950"/>
          <p14:tracePt t="104897" x="6483350" y="2749550"/>
          <p14:tracePt t="104914" x="6508750" y="2736850"/>
          <p14:tracePt t="104930" x="6534150" y="2730500"/>
          <p14:tracePt t="104947" x="6553200" y="2730500"/>
          <p14:tracePt t="104997" x="6502400" y="2825750"/>
          <p14:tracePt t="105047" x="6223000" y="3365500"/>
          <p14:tracePt t="105064" x="6210300" y="3416300"/>
          <p14:tracePt t="105080" x="6210300" y="3422650"/>
          <p14:tracePt t="105097" x="6210300" y="3416300"/>
          <p14:tracePt t="105100" x="6210300" y="3409950"/>
          <p14:tracePt t="105117" x="6210300" y="3403600"/>
          <p14:tracePt t="105133" x="6210300" y="3397250"/>
          <p14:tracePt t="105147" x="6203950" y="3359150"/>
          <p14:tracePt t="105164" x="6197600" y="3302000"/>
          <p14:tracePt t="105181" x="6197600" y="3238500"/>
          <p14:tracePt t="105197" x="6210300" y="3149600"/>
          <p14:tracePt t="105214" x="6235700" y="3035300"/>
          <p14:tracePt t="105230" x="6273800" y="2933700"/>
          <p14:tracePt t="105247" x="6305550" y="2819400"/>
          <p14:tracePt t="105264" x="6318250" y="2755900"/>
          <p14:tracePt t="105280" x="6324600" y="2705100"/>
          <p14:tracePt t="105297" x="6330950" y="2641600"/>
          <p14:tracePt t="105314" x="6343650" y="2578100"/>
          <p14:tracePt t="105330" x="6343650" y="2520950"/>
          <p14:tracePt t="105347" x="6343650" y="2476500"/>
          <p14:tracePt t="105364" x="6343650" y="2438400"/>
          <p14:tracePt t="105380" x="6362700" y="2381250"/>
          <p14:tracePt t="105397" x="6362700" y="2355850"/>
          <p14:tracePt t="105414" x="6369050" y="2330450"/>
          <p14:tracePt t="105430" x="6375400" y="2298700"/>
          <p14:tracePt t="105447" x="6375400" y="2266950"/>
          <p14:tracePt t="105465" x="6375400" y="2235200"/>
          <p14:tracePt t="105484" x="6375400" y="2165350"/>
          <p14:tracePt t="105497" x="6375400" y="2114550"/>
          <p14:tracePt t="105514" x="6381750" y="2044700"/>
          <p14:tracePt t="105530" x="6388100" y="1974850"/>
          <p14:tracePt t="105547" x="6394450" y="1917700"/>
          <p14:tracePt t="105564" x="6400800" y="1879600"/>
          <p14:tracePt t="105580" x="6400800" y="1860550"/>
          <p14:tracePt t="105683" x="6407150" y="1873250"/>
          <p14:tracePt t="105692" x="6413500" y="1892300"/>
          <p14:tracePt t="105700" x="6419850" y="1917700"/>
          <p14:tracePt t="105714" x="6426200" y="1943100"/>
          <p14:tracePt t="105730" x="6451600" y="2051050"/>
          <p14:tracePt t="105747" x="6464300" y="2165350"/>
          <p14:tracePt t="105764" x="6477000" y="2273300"/>
          <p14:tracePt t="105780" x="6502400" y="2393950"/>
          <p14:tracePt t="105797" x="6527800" y="2501900"/>
          <p14:tracePt t="105814" x="6565900" y="2609850"/>
          <p14:tracePt t="105830" x="6616700" y="2717800"/>
          <p14:tracePt t="105832" x="6635750" y="2774950"/>
          <p14:tracePt t="105847" x="6654800" y="2882900"/>
          <p14:tracePt t="105864" x="6661150" y="2978150"/>
          <p14:tracePt t="105880" x="6667500" y="3079750"/>
          <p14:tracePt t="105897" x="6673850" y="3200400"/>
          <p14:tracePt t="105914" x="6673850" y="3321050"/>
          <p14:tracePt t="105930" x="6661150" y="3435350"/>
          <p14:tracePt t="105947" x="6654800" y="3625850"/>
          <p14:tracePt t="105963" x="6642100" y="3746500"/>
          <p14:tracePt t="105997" x="6648450" y="3968750"/>
          <p14:tracePt t="106047" x="6635750" y="4203700"/>
          <p14:tracePt t="106064" x="6629400" y="4241800"/>
          <p14:tracePt t="106080" x="6610350" y="4318000"/>
          <p14:tracePt t="106097" x="6610350" y="4362450"/>
          <p14:tracePt t="106114" x="6597650" y="4419600"/>
          <p14:tracePt t="106130" x="6578600" y="4457700"/>
          <p14:tracePt t="106147" x="6578600" y="4489450"/>
          <p14:tracePt t="106164" x="6559550" y="4521200"/>
          <p14:tracePt t="106180" x="6540500" y="4546600"/>
          <p14:tracePt t="106197" x="6515100" y="4578350"/>
          <p14:tracePt t="106214" x="6502400" y="4603750"/>
          <p14:tracePt t="106230" x="6489700" y="4616450"/>
          <p14:tracePt t="106247" x="6483350" y="4635500"/>
          <p14:tracePt t="106264" x="6483350" y="4654550"/>
          <p14:tracePt t="106280" x="6477000" y="4667250"/>
          <p14:tracePt t="106297" x="6477000" y="4673600"/>
          <p14:tracePt t="106343" x="6477000" y="4660900"/>
          <p14:tracePt t="106351" x="6477000" y="4635500"/>
          <p14:tracePt t="106363" x="6477000" y="4616450"/>
          <p14:tracePt t="106380" x="6477000" y="4552950"/>
          <p14:tracePt t="106397" x="6477000" y="4476750"/>
          <p14:tracePt t="106414" x="6483350" y="4324350"/>
          <p14:tracePt t="106430" x="6483350" y="4222750"/>
          <p14:tracePt t="106447" x="6483350" y="4083050"/>
          <p14:tracePt t="106464" x="6483350" y="3898900"/>
          <p14:tracePt t="106480" x="6477000" y="3708400"/>
          <p14:tracePt t="106497" x="6477000" y="3517900"/>
          <p14:tracePt t="106514" x="6477000" y="3333750"/>
          <p14:tracePt t="106530" x="6477000" y="3155950"/>
          <p14:tracePt t="106533" x="6477000" y="3079750"/>
          <p14:tracePt t="106547" x="6477000" y="2933700"/>
          <p14:tracePt t="106564" x="6483350" y="2813050"/>
          <p14:tracePt t="106580" x="6496050" y="2698750"/>
          <p14:tracePt t="106597" x="6508750" y="2603500"/>
          <p14:tracePt t="106614" x="6508750" y="2527300"/>
          <p14:tracePt t="106616" x="6508750" y="2489200"/>
          <p14:tracePt t="106630" x="6508750" y="2457450"/>
          <p14:tracePt t="106647" x="6508750" y="2362200"/>
          <p14:tracePt t="106664" x="6508750" y="2298700"/>
          <p14:tracePt t="106680" x="6508750" y="2241550"/>
          <p14:tracePt t="106697" x="6502400" y="2184400"/>
          <p14:tracePt t="106714" x="6496050" y="2139950"/>
          <p14:tracePt t="106730" x="6489700" y="2108200"/>
          <p14:tracePt t="106747" x="6489700" y="2076450"/>
          <p14:tracePt t="106764" x="6477000" y="2044700"/>
          <p14:tracePt t="106780" x="6470650" y="2032000"/>
          <p14:tracePt t="106797" x="6470650" y="2025650"/>
          <p14:tracePt t="106866" x="6464300" y="2044700"/>
          <p14:tracePt t="106874" x="6457950" y="2089150"/>
          <p14:tracePt t="106883" x="6438900" y="2159000"/>
          <p14:tracePt t="106897" x="6407150" y="2311400"/>
          <p14:tracePt t="106913" x="6400800" y="2457450"/>
          <p14:tracePt t="106930" x="6400800" y="2609850"/>
          <p14:tracePt t="106947" x="6400800" y="2768600"/>
          <p14:tracePt t="106964" x="6400800" y="2940050"/>
          <p14:tracePt t="106966" x="6407150" y="3016250"/>
          <p14:tracePt t="106997" x="6445250" y="3295650"/>
          <p14:tracePt t="107047" x="6464300" y="3670300"/>
          <p14:tracePt t="107064" x="6445250" y="3816350"/>
          <p14:tracePt t="107080" x="6419850" y="3975100"/>
          <p14:tracePt t="107097" x="6375400" y="4191000"/>
          <p14:tracePt t="107114" x="6356350" y="4286250"/>
          <p14:tracePt t="107130" x="6350000" y="4324350"/>
          <p14:tracePt t="107147" x="6343650" y="4343400"/>
          <p14:tracePt t="107180" x="6343650" y="4349750"/>
          <p14:tracePt t="107197" x="6343650" y="4362450"/>
          <p14:tracePt t="107214" x="6343650" y="4381500"/>
          <p14:tracePt t="107230" x="6343650" y="4406900"/>
          <p14:tracePt t="107247" x="6350000" y="4438650"/>
          <p14:tracePt t="107264" x="6350000" y="4457700"/>
          <p14:tracePt t="107280" x="6343650" y="4464050"/>
          <p14:tracePt t="107297" x="6343650" y="4470400"/>
          <p14:tracePt t="107373" x="6343650" y="4464050"/>
          <p14:tracePt t="107376" x="6343650" y="4457700"/>
          <p14:tracePt t="107384" x="6343650" y="4451350"/>
          <p14:tracePt t="107402" x="6343650" y="4445000"/>
          <p14:tracePt t="107416" x="6350000" y="4438650"/>
          <p14:tracePt t="107430" x="6350000" y="4432300"/>
          <p14:tracePt t="107447" x="6362700" y="4387850"/>
          <p14:tracePt t="107464" x="6375400" y="4330700"/>
          <p14:tracePt t="107480" x="6375400" y="4241800"/>
          <p14:tracePt t="107497" x="6375400" y="4108450"/>
          <p14:tracePt t="107514" x="6375400" y="3930650"/>
          <p14:tracePt t="107530" x="6369050" y="3721100"/>
          <p14:tracePt t="107547" x="6350000" y="3549650"/>
          <p14:tracePt t="107564" x="6311900" y="3397250"/>
          <p14:tracePt t="107580" x="6299200" y="3219450"/>
          <p14:tracePt t="107597" x="6299200" y="3124200"/>
          <p14:tracePt t="107614" x="6299200" y="3054350"/>
          <p14:tracePt t="107630" x="6299200" y="2978150"/>
          <p14:tracePt t="107647" x="6311900" y="2908300"/>
          <p14:tracePt t="107664" x="6318250" y="2863850"/>
          <p14:tracePt t="107680" x="6324600" y="2838450"/>
          <p14:tracePt t="107697" x="6330950" y="2825750"/>
          <p14:tracePt t="107714" x="6330950" y="2819400"/>
          <p14:tracePt t="107782" x="6330950" y="2813050"/>
          <p14:tracePt t="107790" x="6337300" y="2806700"/>
          <p14:tracePt t="107798" x="6343650" y="2794000"/>
          <p14:tracePt t="107814" x="6362700" y="2762250"/>
          <p14:tracePt t="107830" x="6388100" y="2736850"/>
          <p14:tracePt t="107847" x="6407150" y="2692400"/>
          <p14:tracePt t="107864" x="6432550" y="2647950"/>
          <p14:tracePt t="107880" x="6445250" y="2616200"/>
          <p14:tracePt t="107897" x="6445250" y="2590800"/>
          <p14:tracePt t="107914" x="6451600" y="2559050"/>
          <p14:tracePt t="107930" x="6457950" y="2520950"/>
          <p14:tracePt t="107947" x="6457950" y="2495550"/>
          <p14:tracePt t="107964" x="6457950" y="2489200"/>
          <p14:tracePt t="107997" x="6457950" y="2476500"/>
          <p14:tracePt t="108048" x="6457950" y="2590800"/>
          <p14:tracePt t="108064" x="6477000" y="2749550"/>
          <p14:tracePt t="108080" x="6502400" y="2940050"/>
          <p14:tracePt t="108097" x="6546850" y="3111500"/>
          <p14:tracePt t="108114" x="6584950" y="3251200"/>
          <p14:tracePt t="108130" x="6610350" y="3371850"/>
          <p14:tracePt t="108147" x="6623050" y="3479800"/>
          <p14:tracePt t="108164" x="6616700" y="3511550"/>
          <p14:tracePt t="108180" x="6616700" y="3524250"/>
          <p14:tracePt t="108197" x="6610350" y="3536950"/>
          <p14:tracePt t="108230" x="6610350" y="3543300"/>
          <p14:tracePt t="108264" x="6610350" y="3556000"/>
          <p14:tracePt t="108280" x="6616700" y="3568700"/>
          <p14:tracePt t="108297" x="6623050" y="3575050"/>
          <p14:tracePt t="108833" x="6623050" y="3556000"/>
          <p14:tracePt t="108840" x="6623050" y="3543300"/>
          <p14:tracePt t="108847" x="6629400" y="3530600"/>
          <p14:tracePt t="108863" x="6642100" y="3505200"/>
          <p14:tracePt t="108880" x="6654800" y="3473450"/>
          <p14:tracePt t="108896" x="6673850" y="3422650"/>
          <p14:tracePt t="108913" x="6718300" y="3378200"/>
          <p14:tracePt t="108930" x="6775450" y="3327400"/>
          <p14:tracePt t="108946" x="6858000" y="3282950"/>
          <p14:tracePt t="108980" x="6965950" y="3263900"/>
          <p14:tracePt t="109030" x="6972300" y="3270250"/>
          <p14:tracePt t="109047" x="6985000" y="3282950"/>
          <p14:tracePt t="109064" x="6985000" y="3289300"/>
          <p14:tracePt t="109080" x="7004050" y="3308350"/>
          <p14:tracePt t="109097" x="7023100" y="3333750"/>
          <p14:tracePt t="109114" x="7042150" y="3352800"/>
          <p14:tracePt t="109130" x="7061200" y="3365500"/>
          <p14:tracePt t="109147" x="7067550" y="3365500"/>
          <p14:tracePt t="109164" x="7073900" y="3371850"/>
          <p14:tracePt t="109180" x="7080250" y="3371850"/>
          <p14:tracePt t="109197" x="7092950" y="3371850"/>
          <p14:tracePt t="109275" x="7086600" y="3365500"/>
          <p14:tracePt t="109283" x="7073900" y="3359150"/>
          <p14:tracePt t="109297" x="7061200" y="3352800"/>
          <p14:tracePt t="109314" x="7016750" y="3333750"/>
          <p14:tracePt t="109330" x="6997700" y="3327400"/>
          <p14:tracePt t="109347" x="6991350" y="3321050"/>
          <p14:tracePt t="109431" x="6991350" y="3314700"/>
          <p14:tracePt t="109436" x="6991350" y="3308350"/>
          <p14:tracePt t="109446" x="7004050" y="3308350"/>
          <p14:tracePt t="109463" x="7023100" y="3295650"/>
          <p14:tracePt t="109480" x="7054850" y="3289300"/>
          <p14:tracePt t="109496" x="7073900" y="3282950"/>
          <p14:tracePt t="109513" x="7086600" y="3276600"/>
          <p14:tracePt t="109514" x="7092950" y="3276600"/>
          <p14:tracePt t="109546" x="7099300" y="3270250"/>
          <p14:tracePt t="109625" x="7092950" y="3263900"/>
          <p14:tracePt t="109633" x="7080250" y="3257550"/>
          <p14:tracePt t="109647" x="7067550" y="3251200"/>
          <p14:tracePt t="109664" x="7042150" y="3251200"/>
          <p14:tracePt t="109680" x="7004050" y="3251200"/>
          <p14:tracePt t="109697" x="6972300" y="3238500"/>
          <p14:tracePt t="109714" x="6927850" y="3225800"/>
          <p14:tracePt t="109730" x="6870700" y="3219450"/>
          <p14:tracePt t="109747" x="6832600" y="3213100"/>
          <p14:tracePt t="109764" x="6813550" y="3213100"/>
          <p14:tracePt t="109780" x="6807200" y="3206750"/>
          <p14:tracePt t="109797" x="6781800" y="3206750"/>
          <p14:tracePt t="109814" x="6756400" y="3206750"/>
          <p14:tracePt t="109830" x="6699250" y="3213100"/>
          <p14:tracePt t="109847" x="6604000" y="3225800"/>
          <p14:tracePt t="109864" x="6483350" y="3238500"/>
          <p14:tracePt t="109880" x="6350000" y="3251200"/>
          <p14:tracePt t="109897" x="6216650" y="3257550"/>
          <p14:tracePt t="109914" x="6191250" y="3257550"/>
          <p14:tracePt t="110800" x="6191250" y="3263900"/>
          <p14:tracePt t="110808" x="6197600" y="3263900"/>
          <p14:tracePt t="110818" x="6216650" y="3276600"/>
          <p14:tracePt t="110831" x="6248400" y="3308350"/>
          <p14:tracePt t="110847" x="6311900" y="3384550"/>
          <p14:tracePt t="110864" x="6375400" y="3454400"/>
          <p14:tracePt t="110883" x="6413500" y="3505200"/>
          <p14:tracePt t="110898" x="6432550" y="3530600"/>
          <p14:tracePt t="110914" x="6445250" y="3536950"/>
          <p14:tracePt t="110963" x="6445250" y="3517900"/>
          <p14:tracePt t="110971" x="6445250" y="3498850"/>
          <p14:tracePt t="110996" x="6445250" y="3441700"/>
          <p14:tracePt t="111047" x="6445250" y="3403600"/>
          <p14:tracePt t="111081" x="6457950" y="3409950"/>
          <p14:tracePt t="111097" x="6483350" y="3422650"/>
          <p14:tracePt t="111114" x="6515100" y="3435350"/>
          <p14:tracePt t="111131" x="6597650" y="3454400"/>
          <p14:tracePt t="111146" x="6769100" y="3473450"/>
          <p14:tracePt t="111163" x="6934200" y="3479800"/>
          <p14:tracePt t="111180" x="7105650" y="3479800"/>
          <p14:tracePt t="111196" x="7124700" y="3473450"/>
          <p14:tracePt t="111230" x="7118350" y="3460750"/>
          <p14:tracePt t="111249" x="7105650" y="3448050"/>
          <p14:tracePt t="111263" x="7080250" y="3435350"/>
          <p14:tracePt t="111280" x="7067550" y="3435350"/>
          <p14:tracePt t="111296" x="7042150" y="3435350"/>
          <p14:tracePt t="111313" x="7016750" y="3435350"/>
          <p14:tracePt t="111330" x="7004050" y="3435350"/>
          <p14:tracePt t="111429" x="7023100" y="3422650"/>
          <p14:tracePt t="111438" x="7035800" y="3422650"/>
          <p14:tracePt t="111447" x="7054850" y="3409950"/>
          <p14:tracePt t="111464" x="7080250" y="3390900"/>
          <p14:tracePt t="111480" x="7131050" y="3359150"/>
          <p14:tracePt t="111497" x="7162800" y="3308350"/>
          <p14:tracePt t="111514" x="7169150" y="3257550"/>
          <p14:tracePt t="111530" x="7162800" y="3168650"/>
          <p14:tracePt t="111547" x="7137400" y="3092450"/>
          <p14:tracePt t="111564" x="7112000" y="3016250"/>
          <p14:tracePt t="111580" x="7086600" y="2940050"/>
          <p14:tracePt t="111582" x="7080250" y="2921000"/>
          <p14:tracePt t="111597" x="7080250" y="2901950"/>
          <p14:tracePt t="111614" x="7073900" y="2876550"/>
          <p14:tracePt t="111631" x="7080250" y="2851150"/>
          <p14:tracePt t="111647" x="7092950" y="2825750"/>
          <p14:tracePt t="111664" x="7092950" y="2819400"/>
          <p14:tracePt t="111787" x="7099300" y="2819400"/>
          <p14:tracePt t="111794" x="7105650" y="2825750"/>
          <p14:tracePt t="111801" x="7112000" y="2832100"/>
          <p14:tracePt t="111814" x="7118350" y="2851150"/>
          <p14:tracePt t="111830" x="7137400" y="2876550"/>
          <p14:tracePt t="111847" x="7156450" y="2908300"/>
          <p14:tracePt t="111864" x="7175500" y="2952750"/>
          <p14:tracePt t="111880" x="7181850" y="2997200"/>
          <p14:tracePt t="111897" x="7181850" y="3041650"/>
          <p14:tracePt t="111914" x="7194550" y="3092450"/>
          <p14:tracePt t="111930" x="7200900" y="3130550"/>
          <p14:tracePt t="111947" x="7200900" y="3155950"/>
          <p14:tracePt t="111964" x="7200900" y="3162300"/>
          <p14:tracePt t="112047" x="7232650" y="3003550"/>
          <p14:tracePt t="112065" x="7232650" y="2971800"/>
          <p14:tracePt t="112080" x="7232650" y="2965450"/>
          <p14:tracePt t="112129" x="7232650" y="2984500"/>
          <p14:tracePt t="112138" x="7213600" y="3009900"/>
          <p14:tracePt t="112147" x="7188200" y="3035300"/>
          <p14:tracePt t="112164" x="7124700" y="3105150"/>
          <p14:tracePt t="112180" x="7061200" y="3155950"/>
          <p14:tracePt t="112197" x="6972300" y="3194050"/>
          <p14:tracePt t="112214" x="6781800" y="3206750"/>
          <p14:tracePt t="112230" x="6616700" y="3200400"/>
          <p14:tracePt t="112247" x="6457950" y="3175000"/>
          <p14:tracePt t="112264" x="6273800" y="3143250"/>
          <p14:tracePt t="112280" x="6096000" y="3130550"/>
          <p14:tracePt t="112297" x="5956300" y="3130550"/>
          <p14:tracePt t="112313" x="5861050" y="3143250"/>
          <p14:tracePt t="112330" x="5829300" y="3149600"/>
          <p14:tracePt t="112346" x="5791200" y="3155950"/>
          <p14:tracePt t="112363" x="5765800" y="3168650"/>
          <p14:tracePt t="112380" x="5746750" y="3181350"/>
          <p14:tracePt t="112397" x="5715000" y="3200400"/>
          <p14:tracePt t="112413" x="5683250" y="3206750"/>
          <p14:tracePt t="112430" x="5651500" y="3219450"/>
          <p14:tracePt t="112446" x="5581650" y="3244850"/>
          <p14:tracePt t="112463" x="5505450" y="3257550"/>
          <p14:tracePt t="112480" x="5429250" y="3276600"/>
          <p14:tracePt t="112496" x="5372100" y="3289300"/>
          <p14:tracePt t="112514" x="5346700" y="3295650"/>
          <p14:tracePt t="112547" x="5397500" y="3295650"/>
          <p14:tracePt t="112564" x="5518150" y="3270250"/>
          <p14:tracePt t="112580" x="5619750" y="3238500"/>
          <p14:tracePt t="112596" x="5702300" y="3200400"/>
          <p14:tracePt t="112613" x="5746750" y="3168650"/>
          <p14:tracePt t="112630" x="5765800" y="3149600"/>
          <p14:tracePt t="112646" x="5765800" y="3136900"/>
          <p14:tracePt t="112663" x="5746750" y="3124200"/>
          <p14:tracePt t="112664" x="5734050" y="3117850"/>
          <p14:tracePt t="112680" x="5715000" y="3117850"/>
          <p14:tracePt t="112696" x="5676900" y="3124200"/>
          <p14:tracePt t="112713" x="5626100" y="3124200"/>
          <p14:tracePt t="112730" x="5524500" y="3130550"/>
          <p14:tracePt t="112746" x="5384800" y="3136900"/>
          <p14:tracePt t="112747" x="5308600" y="3136900"/>
          <p14:tracePt t="112763" x="5226050" y="3136900"/>
          <p14:tracePt t="112764" x="5143500" y="3136900"/>
          <p14:tracePt t="112780" x="5060950" y="3130550"/>
          <p14:tracePt t="112782" x="4972050" y="3117850"/>
          <p14:tracePt t="112797" x="4813300" y="3098800"/>
          <p14:tracePt t="112814" x="4667250" y="3073400"/>
          <p14:tracePt t="112830" x="4584700" y="3060700"/>
          <p14:tracePt t="112847" x="4572000" y="3060700"/>
          <p14:tracePt t="113029" x="4584700" y="3060700"/>
          <p14:tracePt t="113038" x="4591050" y="3060700"/>
          <p14:tracePt t="113047" x="4597400" y="3060700"/>
          <p14:tracePt t="113064" x="4629150" y="3060700"/>
          <p14:tracePt t="113080" x="4692650" y="3073400"/>
          <p14:tracePt t="113096" x="4813300" y="3086100"/>
          <p14:tracePt t="113113" x="4972050" y="3092450"/>
          <p14:tracePt t="113114" x="5060950" y="3092450"/>
          <p14:tracePt t="113130" x="5149850" y="3092450"/>
          <p14:tracePt t="113146" x="5378450" y="3079750"/>
          <p14:tracePt t="113163" x="5505450" y="3067050"/>
          <p14:tracePt t="113180" x="5638800" y="3041650"/>
          <p14:tracePt t="113196" x="5810250" y="3041650"/>
          <p14:tracePt t="113213" x="6115050" y="3041650"/>
          <p14:tracePt t="113230" x="6565900" y="3041650"/>
          <p14:tracePt t="113246" x="7169150" y="3041650"/>
          <p14:tracePt t="113263" x="7308850" y="3054350"/>
          <p14:tracePt t="113280" x="7359650" y="3054350"/>
          <p14:tracePt t="113428" x="7346950" y="3048000"/>
          <p14:tracePt t="113436" x="7327900" y="3048000"/>
          <p14:tracePt t="113447" x="7302500" y="3048000"/>
          <p14:tracePt t="113464" x="7213600" y="3048000"/>
          <p14:tracePt t="113480" x="7092950" y="3048000"/>
          <p14:tracePt t="113497" x="6858000" y="3048000"/>
          <p14:tracePt t="113514" x="6673850" y="3079750"/>
          <p14:tracePt t="113530" x="6470650" y="3086100"/>
          <p14:tracePt t="113547" x="6242050" y="3117850"/>
          <p14:tracePt t="113564" x="5981700" y="3155950"/>
          <p14:tracePt t="113580" x="5638800" y="3194050"/>
          <p14:tracePt t="113597" x="5194300" y="3251200"/>
          <p14:tracePt t="113614" x="5060950" y="3251200"/>
          <p14:tracePt t="113630" x="5016500" y="3251200"/>
          <p14:tracePt t="113647" x="5010150" y="3251200"/>
          <p14:tracePt t="113664" x="4997450" y="3251200"/>
          <p14:tracePt t="113680" x="4997450" y="3244850"/>
          <p14:tracePt t="113714" x="4991100" y="3244850"/>
          <p14:tracePt t="113747" x="4965700" y="3244850"/>
          <p14:tracePt t="113764" x="4914900" y="3251200"/>
          <p14:tracePt t="113780" x="4838700" y="3257550"/>
          <p14:tracePt t="113797" x="4781550" y="3257550"/>
          <p14:tracePt t="113838" x="4781550" y="3263900"/>
          <p14:tracePt t="114142" x="4781550" y="3251200"/>
          <p14:tracePt t="114151" x="4781550" y="3219450"/>
          <p14:tracePt t="114159" x="4781550" y="3181350"/>
          <p14:tracePt t="114166" x="4781550" y="3136900"/>
          <p14:tracePt t="114181" x="4781550" y="3003550"/>
          <p14:tracePt t="114197" x="4768850" y="2882900"/>
          <p14:tracePt t="114214" x="4737100" y="2749550"/>
          <p14:tracePt t="114231" x="4711700" y="2686050"/>
          <p14:tracePt t="114247" x="4705350" y="2667000"/>
          <p14:tracePt t="114251" x="4705350" y="2654300"/>
          <p14:tracePt t="114264" x="4705350" y="2647950"/>
          <p14:tracePt t="114280" x="4705350" y="2641600"/>
          <p14:tracePt t="114297" x="4705350" y="2635250"/>
          <p14:tracePt t="114375" x="4705350" y="2641600"/>
          <p14:tracePt t="114383" x="4705350" y="2667000"/>
          <p14:tracePt t="114390" x="4699000" y="2698750"/>
          <p14:tracePt t="114414" x="4679950" y="2889250"/>
          <p14:tracePt t="114430" x="4654550" y="3060700"/>
          <p14:tracePt t="114447" x="4616450" y="3232150"/>
          <p14:tracePt t="114464" x="4591050" y="3371850"/>
          <p14:tracePt t="114480" x="4584700" y="3479800"/>
          <p14:tracePt t="114497" x="4584700" y="3530600"/>
          <p14:tracePt t="114514" x="4591050" y="3536950"/>
          <p14:tracePt t="114530" x="4603750" y="3524250"/>
          <p14:tracePt t="114547" x="4686300" y="3365500"/>
          <p14:tracePt t="114564" x="4749800" y="3213100"/>
          <p14:tracePt t="114580" x="4813300" y="3041650"/>
          <p14:tracePt t="114597" x="4876800" y="2921000"/>
          <p14:tracePt t="114614" x="4902200" y="2876550"/>
          <p14:tracePt t="114631" x="4908550" y="2876550"/>
          <p14:tracePt t="114647" x="5010150" y="2908300"/>
          <p14:tracePt t="114664" x="5162550" y="2990850"/>
          <p14:tracePt t="114680" x="5410200" y="3117850"/>
          <p14:tracePt t="114697" x="5759450" y="3232150"/>
          <p14:tracePt t="114714" x="6115050" y="3308350"/>
          <p14:tracePt t="114731" x="6426200" y="3352800"/>
          <p14:tracePt t="114747" x="6578600" y="3333750"/>
          <p14:tracePt t="114764" x="6584950" y="3308350"/>
          <p14:tracePt t="114780" x="6553200" y="3276600"/>
          <p14:tracePt t="114797" x="6445250" y="3213100"/>
          <p14:tracePt t="114814" x="6267450" y="3162300"/>
          <p14:tracePt t="114830" x="5949950" y="3143250"/>
          <p14:tracePt t="114847" x="5511800" y="3130550"/>
          <p14:tracePt t="114864" x="5067300" y="3181350"/>
          <p14:tracePt t="114880" x="4800600" y="3232150"/>
          <p14:tracePt t="114897" x="4686300" y="3282950"/>
          <p14:tracePt t="114914" x="4692650" y="3302000"/>
          <p14:tracePt t="114931" x="4775200" y="3327400"/>
          <p14:tracePt t="114947" x="4940300" y="3352800"/>
          <p14:tracePt t="114965" x="5156200" y="3352800"/>
          <p14:tracePt t="114997" x="5651500" y="3352800"/>
          <p14:tracePt t="115047" x="6216650" y="3251200"/>
          <p14:tracePt t="115064" x="6375400" y="3219450"/>
          <p14:tracePt t="115067" x="6445250" y="3206750"/>
          <p14:tracePt t="115080" x="6508750" y="3181350"/>
          <p14:tracePt t="115097" x="6578600" y="3136900"/>
          <p14:tracePt t="115114" x="6591300" y="3105150"/>
          <p14:tracePt t="115130" x="6597650" y="3079750"/>
          <p14:tracePt t="115147" x="6610350" y="3067050"/>
          <p14:tracePt t="115164" x="6623050" y="3054350"/>
          <p14:tracePt t="115180" x="6629400" y="3028950"/>
          <p14:tracePt t="115197" x="6654800" y="3009900"/>
          <p14:tracePt t="115214" x="6686550" y="2990850"/>
          <p14:tracePt t="115230" x="6750050" y="2971800"/>
          <p14:tracePt t="115247" x="6781800" y="2959100"/>
          <p14:tracePt t="115264" x="6800850" y="2946400"/>
          <p14:tracePt t="115281" x="6807200" y="2946400"/>
          <p14:tracePt t="115297" x="6832600" y="2946400"/>
          <p14:tracePt t="115314" x="6870700" y="2946400"/>
          <p14:tracePt t="115330" x="6934200" y="2952750"/>
          <p14:tracePt t="115347" x="7048500" y="2984500"/>
          <p14:tracePt t="115364" x="7105650" y="2997200"/>
          <p14:tracePt t="115381" x="7124700" y="3003550"/>
          <p14:tracePt t="115397" x="7131050" y="3003550"/>
          <p14:tracePt t="115430" x="7137400" y="3003550"/>
          <p14:tracePt t="115447" x="7143750" y="3003550"/>
          <p14:tracePt t="115464" x="7143750" y="3009900"/>
          <p14:tracePt t="115480" x="7150100" y="3022600"/>
          <p14:tracePt t="115497" x="7150100" y="3041650"/>
          <p14:tracePt t="115513" x="7156450" y="3060700"/>
          <p14:tracePt t="115530" x="7162800" y="3092450"/>
          <p14:tracePt t="115547" x="7169150" y="3117850"/>
          <p14:tracePt t="115564" x="7175500" y="3143250"/>
          <p14:tracePt t="115580" x="7181850" y="3149600"/>
          <p14:tracePt t="116505" x="7181850" y="3162300"/>
          <p14:tracePt t="116514" x="7207250" y="3200400"/>
          <p14:tracePt t="116531" x="7232650" y="3251200"/>
          <p14:tracePt t="116548" x="7226300" y="3282950"/>
          <p14:tracePt t="116564" x="7200900" y="3327400"/>
          <p14:tracePt t="116581" x="7162800" y="3378200"/>
          <p14:tracePt t="116584" x="7143750" y="3403600"/>
          <p14:tracePt t="116597" x="7131050" y="3409950"/>
          <p14:tracePt t="116615" x="7067550" y="3429000"/>
          <p14:tracePt t="116631" x="6870700" y="3429000"/>
          <p14:tracePt t="116647" x="6686550" y="3397250"/>
          <p14:tracePt t="116664" x="6527800" y="3371850"/>
          <p14:tracePt t="116680" x="6426200" y="3359150"/>
          <p14:tracePt t="116697" x="6381750" y="3352800"/>
          <p14:tracePt t="116714" x="6381750" y="3346450"/>
          <p14:tracePt t="116747" x="6400800" y="3346450"/>
          <p14:tracePt t="116764" x="6470650" y="3340100"/>
          <p14:tracePt t="116780" x="6546850" y="3327400"/>
          <p14:tracePt t="116797" x="6692900" y="3314700"/>
          <p14:tracePt t="116814" x="6838950" y="3289300"/>
          <p14:tracePt t="116830" x="6959600" y="3276600"/>
          <p14:tracePt t="116847" x="7029450" y="3270250"/>
          <p14:tracePt t="116864" x="7042150" y="3270250"/>
          <p14:tracePt t="116934" x="7048500" y="3270250"/>
          <p14:tracePt t="116942" x="7054850" y="3270250"/>
          <p14:tracePt t="116964" x="7061200" y="3270250"/>
          <p14:tracePt t="117020" x="7067550" y="3270250"/>
          <p14:tracePt t="117120" x="7080250" y="3270250"/>
          <p14:tracePt t="117135" x="7086600" y="3270250"/>
          <p14:tracePt t="117144" x="7086600" y="3276600"/>
          <p14:tracePt t="117150" x="7092950" y="3276600"/>
          <p14:tracePt t="117164" x="7099300" y="3276600"/>
          <p14:tracePt t="117180" x="7105650" y="3276600"/>
          <p14:tracePt t="117197" x="7112000" y="3276600"/>
          <p14:tracePt t="117214" x="7124700" y="3276600"/>
          <p14:tracePt t="117230" x="7131050" y="3282950"/>
          <p14:tracePt t="117268" x="7131050" y="3289300"/>
          <p14:tracePt t="117944" x="7118350" y="3270250"/>
          <p14:tracePt t="117954" x="7086600" y="3244850"/>
          <p14:tracePt t="117964" x="7023100" y="3206750"/>
          <p14:tracePt t="117997" x="6350000" y="3003550"/>
          <p14:tracePt t="118048" x="5594350" y="2927350"/>
          <p14:tracePt t="118063" x="5499100" y="2927350"/>
          <p14:tracePt t="118080" x="5448300" y="2927350"/>
          <p14:tracePt t="118097" x="5410200" y="2927350"/>
          <p14:tracePt t="118114" x="5346700" y="2927350"/>
          <p14:tracePt t="118130" x="5168900" y="2946400"/>
          <p14:tracePt t="118147" x="5016500" y="2965450"/>
          <p14:tracePt t="118164" x="4876800" y="2990850"/>
          <p14:tracePt t="118180" x="4762500" y="3016250"/>
          <p14:tracePt t="118197" x="4667250" y="3048000"/>
          <p14:tracePt t="118214" x="4597400" y="3073400"/>
          <p14:tracePt t="118230" x="4527550" y="3098800"/>
          <p14:tracePt t="118247" x="4445000" y="3136900"/>
          <p14:tracePt t="118264" x="4445000" y="3143250"/>
          <p14:tracePt t="118426" x="4457700" y="3143250"/>
          <p14:tracePt t="118434" x="4476750" y="3143250"/>
          <p14:tracePt t="118442" x="4502150" y="3143250"/>
          <p14:tracePt t="118449" x="4527550" y="3143250"/>
          <p14:tracePt t="118464" x="4565650" y="3143250"/>
          <p14:tracePt t="118481" x="4635500" y="3143250"/>
          <p14:tracePt t="118497" x="4673600" y="3143250"/>
          <p14:tracePt t="118514" x="4679950" y="3143250"/>
          <p14:tracePt t="118574" x="4686300" y="3143250"/>
          <p14:tracePt t="119336" x="4692650" y="3149600"/>
          <p14:tracePt t="119344" x="4705350" y="3155950"/>
          <p14:tracePt t="119350" x="4724400" y="3162300"/>
          <p14:tracePt t="119364" x="4743450" y="3168650"/>
          <p14:tracePt t="119381" x="4787900" y="3206750"/>
          <p14:tracePt t="119397" x="4857750" y="3314700"/>
          <p14:tracePt t="119414" x="4902200" y="3441700"/>
          <p14:tracePt t="119430" x="4940300" y="3600450"/>
          <p14:tracePt t="119448" x="4972050" y="3778250"/>
          <p14:tracePt t="119464" x="4991100" y="4013200"/>
          <p14:tracePt t="119481" x="4997450" y="4248150"/>
          <p14:tracePt t="119497" x="4984750" y="4470400"/>
          <p14:tracePt t="119514" x="4965700" y="4648200"/>
          <p14:tracePt t="119530" x="4927600" y="4851400"/>
          <p14:tracePt t="119547" x="4883150" y="4978400"/>
          <p14:tracePt t="119564" x="4838700" y="5092700"/>
          <p14:tracePt t="119581" x="4781550" y="5200650"/>
          <p14:tracePt t="119597" x="4730750" y="5289550"/>
          <p14:tracePt t="119614" x="4711700" y="5340350"/>
          <p14:tracePt t="119631" x="4705350" y="5353050"/>
          <p14:tracePt t="119669" x="4711700" y="5353050"/>
          <p14:tracePt t="119680" x="4711700" y="5359400"/>
          <p14:tracePt t="119697" x="4711700" y="5365750"/>
          <p14:tracePt t="119795" x="4711700" y="5359400"/>
          <p14:tracePt t="119809" x="4711700" y="5353050"/>
          <p14:tracePt t="119826" x="4711700" y="5346700"/>
          <p14:tracePt t="119842" x="4711700" y="5340350"/>
          <p14:tracePt t="119859" x="4711700" y="5334000"/>
          <p14:tracePt t="119867" x="4718050" y="5321300"/>
          <p14:tracePt t="119880" x="4724400" y="5295900"/>
          <p14:tracePt t="119897" x="4730750" y="5264150"/>
          <p14:tracePt t="119914" x="4730750" y="5245100"/>
          <p14:tracePt t="119930" x="4743450" y="5226050"/>
          <p14:tracePt t="119947" x="4743450" y="5213350"/>
          <p14:tracePt t="120044" x="4743450" y="5219700"/>
          <p14:tracePt t="120060" x="4743450" y="5226050"/>
          <p14:tracePt t="120496" x="4737100" y="5232400"/>
          <p14:tracePt t="120502" x="4737100" y="5238750"/>
          <p14:tracePt t="120514" x="4730750" y="5245100"/>
          <p14:tracePt t="120531" x="4730750" y="5251450"/>
          <p14:tracePt t="120547" x="4718050" y="5270500"/>
          <p14:tracePt t="120564" x="4705350" y="5308600"/>
          <p14:tracePt t="120581" x="4699000" y="5334000"/>
          <p14:tracePt t="120597" x="4699000" y="5365750"/>
          <p14:tracePt t="120614" x="4692650" y="5378450"/>
          <p14:tracePt t="120647" x="4692650" y="5384800"/>
          <p14:tracePt t="120667" x="4692650" y="5372100"/>
          <p14:tracePt t="120683" x="4692650" y="5365750"/>
          <p14:tracePt t="120697" x="4686300" y="5353050"/>
          <p14:tracePt t="120714" x="4686300" y="5340350"/>
          <p14:tracePt t="120730" x="4673600" y="5314950"/>
          <p14:tracePt t="120747" x="4660900" y="5289550"/>
          <p14:tracePt t="120764" x="4641850" y="5257800"/>
          <p14:tracePt t="120780" x="4616450" y="5226050"/>
          <p14:tracePt t="120797" x="4597400" y="5187950"/>
          <p14:tracePt t="120814" x="4578350" y="5168900"/>
          <p14:tracePt t="120831" x="4565650" y="5156200"/>
          <p14:tracePt t="120847" x="4546600" y="5156200"/>
          <p14:tracePt t="120864" x="4527550" y="5149850"/>
          <p14:tracePt t="120880" x="4508500" y="5149850"/>
          <p14:tracePt t="120897" x="4495800" y="5149850"/>
          <p14:tracePt t="120930" x="4495800" y="5156200"/>
          <p14:tracePt t="120947" x="4502150" y="5168900"/>
          <p14:tracePt t="120964" x="4521200" y="5181600"/>
          <p14:tracePt t="120980" x="4552950" y="5187950"/>
          <p14:tracePt t="121014" x="4648200" y="5181600"/>
          <p14:tracePt t="121064" x="4648200" y="4959350"/>
          <p14:tracePt t="121081" x="4641850" y="4889500"/>
          <p14:tracePt t="121097" x="4635500" y="4800600"/>
          <p14:tracePt t="121114" x="4635500" y="4724400"/>
          <p14:tracePt t="121130" x="4641850" y="4673600"/>
          <p14:tracePt t="121147" x="4673600" y="4572000"/>
          <p14:tracePt t="121164" x="4711700" y="4483100"/>
          <p14:tracePt t="121181" x="4737100" y="4406900"/>
          <p14:tracePt t="121197" x="4749800" y="4330700"/>
          <p14:tracePt t="121214" x="4762500" y="4292600"/>
          <p14:tracePt t="121230" x="4762500" y="4273550"/>
          <p14:tracePt t="121333" x="4762500" y="4286250"/>
          <p14:tracePt t="121342" x="4768850" y="4311650"/>
          <p14:tracePt t="121350" x="4768850" y="4343400"/>
          <p14:tracePt t="121364" x="4775200" y="4387850"/>
          <p14:tracePt t="121381" x="4781550" y="4483100"/>
          <p14:tracePt t="121397" x="4787900" y="4654550"/>
          <p14:tracePt t="121414" x="4768850" y="4775200"/>
          <p14:tracePt t="121430" x="4743450" y="4889500"/>
          <p14:tracePt t="121447" x="4724400" y="4978400"/>
          <p14:tracePt t="121464" x="4711700" y="5016500"/>
          <p14:tracePt t="121480" x="4711700" y="5035550"/>
          <p14:tracePt t="121497" x="4711700" y="5041900"/>
          <p14:tracePt t="121514" x="4711700" y="5054600"/>
          <p14:tracePt t="121530" x="4705350" y="5080000"/>
          <p14:tracePt t="121547" x="4705350" y="5092700"/>
          <p14:tracePt t="121564" x="4705350" y="5105400"/>
          <p14:tracePt t="121580" x="4705350" y="5111750"/>
          <p14:tracePt t="121597" x="4705350" y="5118100"/>
          <p14:tracePt t="121614" x="4705350" y="5130800"/>
          <p14:tracePt t="121630" x="4705350" y="5137150"/>
          <p14:tracePt t="121647" x="4705350" y="5143500"/>
          <p14:tracePt t="121664" x="4705350" y="5156200"/>
          <p14:tracePt t="121680" x="4705350" y="5175250"/>
          <p14:tracePt t="121683" x="4705350" y="5187950"/>
          <p14:tracePt t="121697" x="4699000" y="5200650"/>
          <p14:tracePt t="121714" x="4679950" y="5232400"/>
          <p14:tracePt t="121730" x="4654550" y="5276850"/>
          <p14:tracePt t="121840" x="4654550" y="5270500"/>
          <p14:tracePt t="121918" x="4660900" y="5270500"/>
          <p14:tracePt t="121935" x="4692650" y="5264150"/>
          <p14:tracePt t="121941" x="4718050" y="5257800"/>
          <p14:tracePt t="121963" x="4787900" y="5251450"/>
          <p14:tracePt t="122014" x="4876800" y="5245100"/>
          <p14:tracePt t="122031" x="4895850" y="5238750"/>
          <p14:tracePt t="122047" x="4902200" y="5238750"/>
          <p14:tracePt t="122142" x="4902200" y="5232400"/>
          <p14:tracePt t="122570" x="4902200" y="5238750"/>
          <p14:tracePt t="122578" x="4914900" y="5238750"/>
          <p14:tracePt t="122585" x="4914900" y="5245100"/>
          <p14:tracePt t="122601" x="4921250" y="5245100"/>
          <p14:tracePt t="122630" x="4921250" y="5251450"/>
          <p14:tracePt t="122647" x="4921250" y="5257800"/>
          <p14:tracePt t="122733" x="4914900" y="5257800"/>
          <p14:tracePt t="122742" x="4908550" y="5257800"/>
          <p14:tracePt t="122758" x="4902200" y="5257800"/>
          <p14:tracePt t="122771" x="4895850" y="5257800"/>
          <p14:tracePt t="122780" x="4889500" y="5257800"/>
          <p14:tracePt t="123100" x="4883150" y="5257800"/>
          <p14:tracePt t="123940" x="4889500" y="5257800"/>
          <p14:tracePt t="123949" x="4902200" y="5257800"/>
          <p14:tracePt t="123953" x="4921250" y="5257800"/>
          <p14:tracePt t="123964" x="4940300" y="5257800"/>
          <p14:tracePt t="123981" x="4991100" y="5257800"/>
          <p14:tracePt t="124014" x="5067300" y="5270500"/>
          <p14:tracePt t="124064" x="5073650" y="5270500"/>
          <p14:tracePt t="124150" x="5080000" y="5264150"/>
          <p14:tracePt t="124159" x="5080000" y="5257800"/>
          <p14:tracePt t="129274" x="5118100" y="5257800"/>
          <p14:tracePt t="129284" x="5162550" y="5257800"/>
          <p14:tracePt t="129291" x="5181600" y="5251450"/>
          <p14:tracePt t="129309" x="5168900" y="5207000"/>
          <p14:tracePt t="129314" x="5118100" y="5168900"/>
          <p14:tracePt t="129331" x="4959350" y="5054600"/>
          <p14:tracePt t="129347" x="4908550" y="4972050"/>
          <p14:tracePt t="129364" x="4921250" y="4908550"/>
          <p14:tracePt t="129381" x="4959350" y="4826000"/>
          <p14:tracePt t="129397" x="4997450" y="4756150"/>
          <p14:tracePt t="129414" x="5016500" y="4686300"/>
          <p14:tracePt t="129431" x="5060950" y="4546600"/>
          <p14:tracePt t="129447" x="5080000" y="4362450"/>
          <p14:tracePt t="129464" x="5067300" y="4025900"/>
          <p14:tracePt t="129467" x="5048250" y="3841750"/>
          <p14:tracePt t="129481" x="5016500" y="3676650"/>
          <p14:tracePt t="129497" x="4940300" y="3352800"/>
          <p14:tracePt t="129514" x="4908550" y="3155950"/>
          <p14:tracePt t="129531" x="4908550" y="3117850"/>
          <p14:tracePt t="129547" x="4908550" y="3105150"/>
          <p14:tracePt t="129592" x="4902200" y="3111500"/>
          <p14:tracePt t="129600" x="4889500" y="3143250"/>
          <p14:tracePt t="129614" x="4864100" y="3187700"/>
          <p14:tracePt t="129630" x="4806950" y="3270250"/>
          <p14:tracePt t="129647" x="4679950" y="3454400"/>
          <p14:tracePt t="129664" x="4616450" y="3619500"/>
          <p14:tracePt t="129680" x="4603750" y="3765550"/>
          <p14:tracePt t="129697" x="4603750" y="3886200"/>
          <p14:tracePt t="129714" x="4648200" y="3987800"/>
          <p14:tracePt t="129730" x="4705350" y="4064000"/>
          <p14:tracePt t="129747" x="4781550" y="4152900"/>
          <p14:tracePt t="129764" x="4813300" y="4210050"/>
          <p14:tracePt t="129780" x="4826000" y="4286250"/>
          <p14:tracePt t="129797" x="4819650" y="4394200"/>
          <p14:tracePt t="129814" x="4806950" y="4521200"/>
          <p14:tracePt t="129830" x="4800600" y="4686300"/>
          <p14:tracePt t="129847" x="4819650" y="4921250"/>
          <p14:tracePt t="129864" x="4838700" y="5048250"/>
          <p14:tracePt t="129880" x="4864100" y="5105400"/>
          <p14:tracePt t="129897" x="4870450" y="5124450"/>
          <p14:tracePt t="129983" x="4870450" y="5130800"/>
          <p14:tracePt t="130004" x="4864100" y="5124450"/>
          <p14:tracePt t="130031" x="4857750" y="5118100"/>
          <p14:tracePt t="130047" x="4851400" y="5124450"/>
          <p14:tracePt t="130064" x="4851400" y="5130800"/>
          <p14:tracePt t="130081" x="4838700" y="5143500"/>
          <p14:tracePt t="130097" x="4838700" y="5149850"/>
          <p14:tracePt t="130114" x="4838700" y="5156200"/>
          <p14:tracePt t="130130" x="4838700" y="5168900"/>
          <p14:tracePt t="130190" x="4851400" y="5168900"/>
          <p14:tracePt t="130198" x="4851400" y="5175250"/>
          <p14:tracePt t="130214" x="4870450" y="5181600"/>
          <p14:tracePt t="130230" x="4895850" y="5194300"/>
          <p14:tracePt t="130247" x="4914900" y="5207000"/>
          <p14:tracePt t="130264" x="4946650" y="5213350"/>
          <p14:tracePt t="130280" x="4972050" y="5226050"/>
          <p14:tracePt t="130297" x="4997450" y="5232400"/>
          <p14:tracePt t="130314" x="5010150" y="5232400"/>
          <p14:tracePt t="130331" x="5016500" y="5232400"/>
          <p14:tracePt t="130386" x="5022850" y="5232400"/>
          <p14:tracePt t="130751" x="5029200" y="5232400"/>
          <p14:tracePt t="130876" x="5035550" y="5232400"/>
          <p14:tracePt t="130885" x="5041900" y="5232400"/>
          <p14:tracePt t="130899" x="5048250" y="5232400"/>
          <p14:tracePt t="140290" x="5054600" y="5232400"/>
          <p14:tracePt t="140296" x="5060950" y="5232400"/>
          <p14:tracePt t="140312" x="5067300" y="5232400"/>
          <p14:tracePt t="140320" x="5073650" y="5232400"/>
          <p14:tracePt t="140331" x="5086350" y="5245100"/>
          <p14:tracePt t="140347" x="5105400" y="5251450"/>
          <p14:tracePt t="140365" x="5124450" y="5264150"/>
          <p14:tracePt t="140381" x="5149850" y="5276850"/>
          <p14:tracePt t="140397" x="5270500" y="5308600"/>
          <p14:tracePt t="140414" x="5384800" y="5327650"/>
          <p14:tracePt t="140433" x="5473700" y="5334000"/>
          <p14:tracePt t="140447" x="5530850" y="5353050"/>
          <p14:tracePt t="140464" x="5594350" y="5378450"/>
          <p14:tracePt t="140481" x="5651500" y="5403850"/>
          <p14:tracePt t="140484" x="5664200" y="5410200"/>
          <p14:tracePt t="140497" x="5695950" y="5416550"/>
          <p14:tracePt t="140514" x="5708650" y="5416550"/>
          <p14:tracePt t="141020" x="5727700" y="5410200"/>
          <p14:tracePt t="141029" x="5727700" y="5403850"/>
          <p14:tracePt t="141044" x="5727700" y="5397500"/>
          <p14:tracePt t="141051" x="5721350" y="5397500"/>
          <p14:tracePt t="141064" x="5715000" y="5384800"/>
          <p14:tracePt t="141081" x="5702300" y="5378450"/>
          <p14:tracePt t="141097" x="5695950" y="5365750"/>
          <p14:tracePt t="141114" x="5702300" y="5353050"/>
          <p14:tracePt t="141131" x="5708650" y="5346700"/>
          <p14:tracePt t="141148" x="5734050" y="5321300"/>
          <p14:tracePt t="141164" x="5746750" y="5302250"/>
          <p14:tracePt t="141180" x="5759450" y="5276850"/>
          <p14:tracePt t="141197" x="5759450" y="5226050"/>
          <p14:tracePt t="141214" x="5759450" y="5175250"/>
          <p14:tracePt t="141231" x="5753100" y="5124450"/>
          <p14:tracePt t="141247" x="5721350" y="5067300"/>
          <p14:tracePt t="141264" x="5689600" y="5010150"/>
          <p14:tracePt t="141281" x="5664200" y="4940300"/>
          <p14:tracePt t="141297" x="5645150" y="4870450"/>
          <p14:tracePt t="141314" x="5626100" y="4787900"/>
          <p14:tracePt t="141331" x="5613400" y="4699000"/>
          <p14:tracePt t="141347" x="5626100" y="4660900"/>
          <p14:tracePt t="141364" x="5632450" y="4629150"/>
          <p14:tracePt t="141380" x="5638800" y="4591050"/>
          <p14:tracePt t="141397" x="5651500" y="4552950"/>
          <p14:tracePt t="141414" x="5651500" y="4527550"/>
          <p14:tracePt t="141431" x="5651500" y="4502150"/>
          <p14:tracePt t="141447" x="5651500" y="4464050"/>
          <p14:tracePt t="141466" x="5651500" y="4432300"/>
          <p14:tracePt t="141468" x="5651500" y="4419600"/>
          <p14:tracePt t="141481" x="5651500" y="4400550"/>
          <p14:tracePt t="141497" x="5651500" y="4362450"/>
          <p14:tracePt t="141514" x="5651500" y="4324350"/>
          <p14:tracePt t="141531" x="5664200" y="4286250"/>
          <p14:tracePt t="141547" x="5670550" y="4235450"/>
          <p14:tracePt t="141564" x="5670550" y="4216400"/>
          <p14:tracePt t="141581" x="5676900" y="4191000"/>
          <p14:tracePt t="141597" x="5676900" y="4184650"/>
          <p14:tracePt t="142712" x="5676900" y="4178300"/>
          <p14:tracePt t="142720" x="5676900" y="4165600"/>
          <p14:tracePt t="142730" x="5689600" y="4152900"/>
          <p14:tracePt t="142747" x="5721350" y="4121150"/>
          <p14:tracePt t="142763" x="5746750" y="4095750"/>
          <p14:tracePt t="142780" x="5721350" y="4032250"/>
          <p14:tracePt t="142797" x="5657850" y="3911600"/>
          <p14:tracePt t="142798" x="5619750" y="3848100"/>
          <p14:tracePt t="142813" x="5575300" y="3784600"/>
          <p14:tracePt t="142830" x="5492750" y="3663950"/>
          <p14:tracePt t="142847" x="5327650" y="3479800"/>
          <p14:tracePt t="142863" x="5143500" y="3346450"/>
          <p14:tracePt t="142880" x="4902200" y="3244850"/>
          <p14:tracePt t="142897" x="4616450" y="3187700"/>
          <p14:tracePt t="142913" x="4337050" y="3175000"/>
          <p14:tracePt t="142930" x="4140200" y="3194050"/>
          <p14:tracePt t="142931" x="4076700" y="3206750"/>
          <p14:tracePt t="142947" x="4006850" y="3232150"/>
          <p14:tracePt t="142981" x="3981450" y="3257550"/>
          <p14:tracePt t="143031" x="4076700" y="3244850"/>
          <p14:tracePt t="143033" x="4140200" y="3232150"/>
          <p14:tracePt t="143047" x="4197350" y="3206750"/>
          <p14:tracePt t="143064" x="4330700" y="3098800"/>
          <p14:tracePt t="143081" x="4394200" y="3035300"/>
          <p14:tracePt t="143097" x="4445000" y="3003550"/>
          <p14:tracePt t="143114" x="4514850" y="2965450"/>
          <p14:tracePt t="143131" x="4584700" y="2946400"/>
          <p14:tracePt t="143147" x="4641850" y="2940050"/>
          <p14:tracePt t="143164" x="4686300" y="2940050"/>
          <p14:tracePt t="143181" x="4730750" y="2940050"/>
          <p14:tracePt t="143197" x="4768850" y="2990850"/>
          <p14:tracePt t="143214" x="4781550" y="3124200"/>
          <p14:tracePt t="143231" x="4762500" y="3327400"/>
          <p14:tracePt t="143247" x="4692650" y="3663950"/>
          <p14:tracePt t="143265" x="4559300" y="4051300"/>
          <p14:tracePt t="143281" x="4457700" y="4432300"/>
          <p14:tracePt t="143297" x="4406900" y="4883150"/>
          <p14:tracePt t="143314" x="4406900" y="5048250"/>
          <p14:tracePt t="143331" x="4406900" y="5200650"/>
          <p14:tracePt t="143347" x="4432300" y="5334000"/>
          <p14:tracePt t="143364" x="4457700" y="5429250"/>
          <p14:tracePt t="143381" x="4489450" y="5518150"/>
          <p14:tracePt t="143397" x="4533900" y="5619750"/>
          <p14:tracePt t="143414" x="4616450" y="5734050"/>
          <p14:tracePt t="143434" x="4667250" y="5765800"/>
          <p14:tracePt t="143447" x="4724400" y="5784850"/>
          <p14:tracePt t="143464" x="4794250" y="5791200"/>
          <p14:tracePt t="143480" x="4921250" y="5791200"/>
          <p14:tracePt t="143498" x="5092700" y="5803900"/>
          <p14:tracePt t="143514" x="5372100" y="5822950"/>
          <p14:tracePt t="143531" x="5734050" y="5822950"/>
          <p14:tracePt t="143534" x="5962650" y="5797550"/>
          <p14:tracePt t="143547" x="6457950" y="5670550"/>
          <p14:tracePt t="143564" x="6889750" y="5467350"/>
          <p14:tracePt t="143581" x="7245350" y="5270500"/>
          <p14:tracePt t="143597" x="7499350" y="5067300"/>
          <p14:tracePt t="143614" x="7670800" y="4876800"/>
          <p14:tracePt t="143631" x="7759700" y="4730750"/>
          <p14:tracePt t="143647" x="7835900" y="4565650"/>
          <p14:tracePt t="143664" x="7842250" y="4502150"/>
          <p14:tracePt t="143681" x="7842250" y="4470400"/>
          <p14:tracePt t="143697" x="7835900" y="4464050"/>
          <p14:tracePt t="143742" x="7823200" y="4464050"/>
          <p14:tracePt t="143748" x="7823200" y="4476750"/>
          <p14:tracePt t="143764" x="7785100" y="4521200"/>
          <p14:tracePt t="143781" x="7766050" y="45593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16B5-8BB1-4312-965A-A6FAA9C0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3E6A9-CBC9-4B0D-809F-DD3032FF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270"/>
            <a:ext cx="10515600" cy="5075527"/>
          </a:xfrm>
        </p:spPr>
        <p:txBody>
          <a:bodyPr/>
          <a:lstStyle/>
          <a:p>
            <a:r>
              <a:rPr lang="en-US" sz="2400" i="1" dirty="0"/>
              <a:t>“The use of manufacturing and assembly notes on assembly, subassembly, and detail drawings should be avoided whenever possible.”	(</a:t>
            </a:r>
            <a:r>
              <a:rPr lang="en-US" sz="2400" dirty="0"/>
              <a:t>Yeah, right.)</a:t>
            </a:r>
          </a:p>
          <a:p>
            <a:endParaRPr lang="en-US" dirty="0"/>
          </a:p>
          <a:p>
            <a:r>
              <a:rPr lang="en-US" dirty="0"/>
              <a:t>List all notes together, preferably on first sheet</a:t>
            </a:r>
          </a:p>
          <a:p>
            <a:r>
              <a:rPr lang="en-US" dirty="0"/>
              <a:t>Number notes sequentially (do not reuse deleted numbers)</a:t>
            </a:r>
          </a:p>
          <a:p>
            <a:r>
              <a:rPr lang="en-US" dirty="0"/>
              <a:t>Use separate note for unrelated requirements</a:t>
            </a:r>
          </a:p>
          <a:p>
            <a:r>
              <a:rPr lang="en-US" dirty="0"/>
              <a:t>Be clear, concise, and grammatically correct</a:t>
            </a:r>
          </a:p>
          <a:p>
            <a:r>
              <a:rPr lang="en-US" dirty="0"/>
              <a:t>Be as specific as possible without over-constraining</a:t>
            </a:r>
          </a:p>
          <a:p>
            <a:r>
              <a:rPr lang="en-US" dirty="0"/>
              <a:t>Reference processing specifications, etc. precisely</a:t>
            </a:r>
          </a:p>
          <a:p>
            <a:r>
              <a:rPr lang="en-US" dirty="0"/>
              <a:t>Do not include contractual items (e.g., cost, payment terms)</a:t>
            </a:r>
          </a:p>
          <a:p>
            <a:r>
              <a:rPr lang="en-US" dirty="0"/>
              <a:t>Avoid “local notes,” use “flag notes” instead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AD3FDF-0805-4286-B138-C0D840211B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312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813"/>
    </mc:Choice>
    <mc:Fallback xmlns="">
      <p:transition spd="slow" advTm="167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41342" x="7512050" y="4483100"/>
          <p14:tracePt t="141351" x="7099300" y="4337050"/>
          <p14:tracePt t="141359" x="6692900" y="4159250"/>
          <p14:tracePt t="141373" x="6254750" y="3943350"/>
          <p14:tracePt t="141390" x="5010150" y="3162300"/>
          <p14:tracePt t="141406" x="4349750" y="2616200"/>
          <p14:tracePt t="141424" x="3848100" y="2051050"/>
          <p14:tracePt t="141442" x="3556000" y="1638300"/>
          <p14:tracePt t="141457" x="3448050" y="1473200"/>
          <p14:tracePt t="141473" x="3429000" y="1441450"/>
          <p14:tracePt t="141514" x="3429000" y="1435100"/>
          <p14:tracePt t="141523" x="3441700" y="1422400"/>
          <p14:tracePt t="141540" x="3524250" y="1346200"/>
          <p14:tracePt t="141556" x="3575050" y="1295400"/>
          <p14:tracePt t="141573" x="3587750" y="1301750"/>
          <p14:tracePt t="141576" x="3594100" y="1352550"/>
          <p14:tracePt t="141590" x="3594100" y="1441450"/>
          <p14:tracePt t="141606" x="3524250" y="1879600"/>
          <p14:tracePt t="141623" x="3302000" y="2901950"/>
          <p14:tracePt t="141640" x="3041650" y="3790950"/>
          <p14:tracePt t="141656" x="2730500" y="4654550"/>
          <p14:tracePt t="141673" x="2355850" y="5334000"/>
          <p14:tracePt t="141690" x="1828800" y="5772150"/>
          <p14:tracePt t="141706" x="1238250" y="5956300"/>
          <p14:tracePt t="141723" x="660400" y="5892800"/>
          <p14:tracePt t="141847" x="317500" y="2089150"/>
          <p14:tracePt t="141854" x="1066800" y="2089150"/>
          <p14:tracePt t="141863" x="1860550" y="2101850"/>
          <p14:tracePt t="141872" x="2616200" y="2184400"/>
          <p14:tracePt t="141889" x="3968750" y="2546350"/>
          <p14:tracePt t="141923" x="5924550" y="3860800"/>
          <p14:tracePt t="141973" x="6838950" y="6540500"/>
          <p14:tracePt t="141989" x="6756400" y="6851650"/>
          <p14:tracePt t="142006" x="6629400" y="6851650"/>
          <p14:tracePt t="142023" x="6534150" y="6851650"/>
          <p14:tracePt t="142040" x="6451600" y="6851650"/>
          <p14:tracePt t="142057" x="6426200" y="6851650"/>
          <p14:tracePt t="142090" x="6413500" y="6845300"/>
          <p14:tracePt t="142123" x="6407150" y="68453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E410-9F96-4BD7-A828-88082881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91FAF-F4A4-4D08-B2F4-0CB6651E6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requirement/relief or clarification for a specific drawing feature</a:t>
            </a:r>
          </a:p>
          <a:p>
            <a:r>
              <a:rPr lang="en-US" dirty="0"/>
              <a:t>Identified by a shaped border (typically a triangle) around the number of the note.</a:t>
            </a:r>
          </a:p>
          <a:p>
            <a:r>
              <a:rPr lang="en-US" dirty="0"/>
              <a:t>Matching number with border attached to affected drawing feature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97ACEE-A451-48F4-AF56-9E3B8CB80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62"/>
    </mc:Choice>
    <mc:Fallback xmlns="">
      <p:transition spd="slow" advTm="38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31" x="6369050" y="6845300"/>
          <p14:tracePt t="18540" x="6280150" y="6845300"/>
          <p14:tracePt t="18549" x="6191250" y="6845300"/>
          <p14:tracePt t="18566" x="5861050" y="6845300"/>
          <p14:tracePt t="18583" x="5340350" y="6845300"/>
          <p14:tracePt t="18600" x="4800600" y="6832600"/>
          <p14:tracePt t="18615" x="4184650" y="6800850"/>
          <p14:tracePt t="18633" x="3994150" y="6769100"/>
          <p14:tracePt t="18649" x="3873500" y="6743700"/>
          <p14:tracePt t="18666" x="3822700" y="6724650"/>
          <p14:tracePt t="18811" x="3854450" y="6718300"/>
          <p14:tracePt t="18818" x="3930650" y="6705600"/>
          <p14:tracePt t="18832" x="4070350" y="6667500"/>
          <p14:tracePt t="18849" x="4470400" y="6584950"/>
          <p14:tracePt t="18866" x="4978400" y="6419850"/>
          <p14:tracePt t="18883" x="5861050" y="6115050"/>
          <p14:tracePt t="18899" x="6407150" y="5867400"/>
          <p14:tracePt t="18916" x="6946900" y="5575300"/>
          <p14:tracePt t="18932" x="7442200" y="5270500"/>
          <p14:tracePt t="18937" x="7651750" y="5137150"/>
          <p14:tracePt t="18950" x="7842250" y="4997450"/>
          <p14:tracePt t="18983" x="8305800" y="4578350"/>
          <p14:tracePt t="19032" x="8375650" y="4489450"/>
          <p14:tracePt t="19099" x="8369300" y="4476750"/>
          <p14:tracePt t="19107" x="8318500" y="4445000"/>
          <p14:tracePt t="19115" x="8242300" y="4394200"/>
          <p14:tracePt t="19132" x="7969250" y="4203700"/>
          <p14:tracePt t="19149" x="7556500" y="3930650"/>
          <p14:tracePt t="19166" x="7092950" y="3632200"/>
          <p14:tracePt t="19182" x="6813550" y="3390900"/>
          <p14:tracePt t="19199" x="6718300" y="3263900"/>
          <p14:tracePt t="19216" x="6635750" y="3136900"/>
          <p14:tracePt t="19232" x="6489700" y="3028950"/>
          <p14:tracePt t="19249" x="6394450" y="3022600"/>
          <p14:tracePt t="19266" x="6273800" y="3111500"/>
          <p14:tracePt t="19282" x="6108700" y="3333750"/>
          <p14:tracePt t="19299" x="6013450" y="3524250"/>
          <p14:tracePt t="19302" x="6013450" y="3511550"/>
          <p14:tracePt t="19481" x="6000750" y="3486150"/>
          <p14:tracePt t="19489" x="5994400" y="3479800"/>
          <p14:tracePt t="19499" x="5988050" y="3467100"/>
          <p14:tracePt t="19516" x="5981700" y="3460750"/>
          <p14:tracePt t="19533" x="5988050" y="3441700"/>
          <p14:tracePt t="19549" x="5981700" y="3435350"/>
          <p14:tracePt t="19566" x="5949950" y="3454400"/>
          <p14:tracePt t="19582" x="5886450" y="3479800"/>
          <p14:tracePt t="19599" x="5835650" y="3498850"/>
          <p14:tracePt t="19616" x="5791200" y="3505200"/>
          <p14:tracePt t="19632" x="5753100" y="3524250"/>
          <p14:tracePt t="19649" x="5702300" y="3543300"/>
          <p14:tracePt t="19666" x="5600700" y="3568700"/>
          <p14:tracePt t="19682" x="5422900" y="3625850"/>
          <p14:tracePt t="19699" x="5314950" y="3651250"/>
          <p14:tracePt t="19716" x="5219700" y="3676650"/>
          <p14:tracePt t="19732" x="5143500" y="3708400"/>
          <p14:tracePt t="19749" x="5118100" y="3727450"/>
          <p14:tracePt t="19766" x="5105400" y="3727450"/>
          <p14:tracePt t="19769" x="5099050" y="3733800"/>
          <p14:tracePt t="19799" x="5099050" y="3740150"/>
          <p14:tracePt t="19816" x="5092700" y="3746500"/>
          <p14:tracePt t="19832" x="5080000" y="3759200"/>
          <p14:tracePt t="19849" x="5073650" y="3765550"/>
          <p14:tracePt t="19852" x="5060950" y="3765550"/>
          <p14:tracePt t="20265" x="5060950" y="3771900"/>
          <p14:tracePt t="20305" x="5054600" y="3771900"/>
          <p14:tracePt t="20314" x="5048250" y="3752850"/>
          <p14:tracePt t="20321" x="5029200" y="3733800"/>
          <p14:tracePt t="20332" x="5010150" y="3702050"/>
          <p14:tracePt t="20350" x="4978400" y="3676650"/>
          <p14:tracePt t="20366" x="4933950" y="3663950"/>
          <p14:tracePt t="20382" x="4838700" y="3651250"/>
          <p14:tracePt t="20399" x="4743450" y="3651250"/>
          <p14:tracePt t="20416" x="4660900" y="3651250"/>
          <p14:tracePt t="20432" x="4584700" y="3651250"/>
          <p14:tracePt t="20449" x="4533900" y="3651250"/>
          <p14:tracePt t="20466" x="4514850" y="3651250"/>
          <p14:tracePt t="20482" x="4495800" y="3663950"/>
          <p14:tracePt t="20499" x="4483100" y="3676650"/>
          <p14:tracePt t="20519" x="4464050" y="3702050"/>
          <p14:tracePt t="20532" x="4438650" y="3746500"/>
          <p14:tracePt t="20549" x="4400550" y="3790950"/>
          <p14:tracePt t="20566" x="4356100" y="3860800"/>
          <p14:tracePt t="20583" x="4343400" y="3917950"/>
          <p14:tracePt t="20600" x="4356100" y="3949700"/>
          <p14:tracePt t="20616" x="4425950" y="3994150"/>
          <p14:tracePt t="20632" x="4483100" y="4019550"/>
          <p14:tracePt t="20649" x="4521200" y="4044950"/>
          <p14:tracePt t="20666" x="4540250" y="4070350"/>
          <p14:tracePt t="20682" x="4540250" y="4083050"/>
          <p14:tracePt t="20699" x="4546600" y="4089400"/>
          <p14:tracePt t="20716" x="4546600" y="4095750"/>
          <p14:tracePt t="20740" x="4540250" y="4089400"/>
          <p14:tracePt t="20749" x="4527550" y="4064000"/>
          <p14:tracePt t="20766" x="4508500" y="3994150"/>
          <p14:tracePt t="20782" x="4476750" y="3924300"/>
          <p14:tracePt t="20799" x="4432300" y="3835400"/>
          <p14:tracePt t="20802" x="4387850" y="3790950"/>
          <p14:tracePt t="20816" x="4349750" y="3733800"/>
          <p14:tracePt t="20832" x="4203700" y="3575050"/>
          <p14:tracePt t="20851" x="4076700" y="3454400"/>
          <p14:tracePt t="20866" x="3937000" y="3333750"/>
          <p14:tracePt t="20882" x="3759200" y="3155950"/>
          <p14:tracePt t="20899" x="3587750" y="2965450"/>
          <p14:tracePt t="20916" x="3454400" y="2800350"/>
          <p14:tracePt t="20919" x="3403600" y="2736850"/>
          <p14:tracePt t="20932" x="3371850" y="2679700"/>
          <p14:tracePt t="20966" x="3321050" y="2559050"/>
          <p14:tracePt t="21015" x="3314700" y="2540000"/>
          <p14:tracePt t="21175" x="3321050" y="2540000"/>
          <p14:tracePt t="21184" x="3333750" y="2533650"/>
          <p14:tracePt t="21199" x="3371850" y="2527300"/>
          <p14:tracePt t="21232" x="3346450" y="2514600"/>
          <p14:tracePt t="21249" x="3263900" y="2457450"/>
          <p14:tracePt t="21266" x="3155950" y="2393950"/>
          <p14:tracePt t="21283" x="3048000" y="2330450"/>
          <p14:tracePt t="21300" x="2940050" y="2279650"/>
          <p14:tracePt t="21316" x="2781300" y="2222500"/>
          <p14:tracePt t="21332" x="2698750" y="2203450"/>
          <p14:tracePt t="21349" x="2647950" y="2184400"/>
          <p14:tracePt t="21366" x="2622550" y="2178050"/>
          <p14:tracePt t="21383" x="2609850" y="2171700"/>
          <p14:tracePt t="21385" x="2603500" y="2171700"/>
          <p14:tracePt t="21416" x="2590800" y="2171700"/>
          <p14:tracePt t="21433" x="2578100" y="2159000"/>
          <p14:tracePt t="21449" x="2559050" y="2146300"/>
          <p14:tracePt t="21466" x="2527300" y="2127250"/>
          <p14:tracePt t="21482" x="2495550" y="2120900"/>
          <p14:tracePt t="21499" x="2463800" y="2101850"/>
          <p14:tracePt t="21516" x="2432050" y="2101850"/>
          <p14:tracePt t="21532" x="2419350" y="2089150"/>
          <p14:tracePt t="21611" x="2419350" y="2082800"/>
          <p14:tracePt t="21620" x="2432050" y="2076450"/>
          <p14:tracePt t="21627" x="2451100" y="2063750"/>
          <p14:tracePt t="21635" x="2463800" y="2063750"/>
          <p14:tracePt t="21649" x="2501900" y="2051050"/>
          <p14:tracePt t="21666" x="2546350" y="2044700"/>
          <p14:tracePt t="21682" x="2609850" y="2044700"/>
          <p14:tracePt t="21699" x="2679700" y="2044700"/>
          <p14:tracePt t="21716" x="2717800" y="2044700"/>
          <p14:tracePt t="21719" x="2736850" y="2044700"/>
          <p14:tracePt t="21733" x="2743200" y="2044700"/>
          <p14:tracePt t="21749" x="2755900" y="2044700"/>
          <p14:tracePt t="21766" x="2768600" y="2044700"/>
          <p14:tracePt t="22777" x="2781300" y="2044700"/>
          <p14:tracePt t="22786" x="2794000" y="2044700"/>
          <p14:tracePt t="22794" x="2794000" y="2038350"/>
          <p14:tracePt t="23431" x="2813050" y="2032000"/>
          <p14:tracePt t="23439" x="2863850" y="2019300"/>
          <p14:tracePt t="23449" x="2940050" y="2012950"/>
          <p14:tracePt t="23466" x="3086100" y="2006600"/>
          <p14:tracePt t="23482" x="3206750" y="2006600"/>
          <p14:tracePt t="23500" x="3308350" y="2012950"/>
          <p14:tracePt t="23516" x="3429000" y="2012950"/>
          <p14:tracePt t="23518" x="3479800" y="2019300"/>
          <p14:tracePt t="23533" x="3536950" y="2019300"/>
          <p14:tracePt t="23549" x="3575050" y="2025650"/>
          <p14:tracePt t="23566" x="3600450" y="2032000"/>
          <p14:tracePt t="23582" x="3619500" y="2032000"/>
          <p14:tracePt t="23585" x="3632200" y="2038350"/>
          <p14:tracePt t="23599" x="3638550" y="2044700"/>
          <p14:tracePt t="23602" x="3644900" y="2044700"/>
          <p14:tracePt t="23616" x="3663950" y="2044700"/>
          <p14:tracePt t="23618" x="3670300" y="2051050"/>
          <p14:tracePt t="23632" x="3695700" y="2063750"/>
          <p14:tracePt t="23649" x="3708400" y="2076450"/>
          <p14:tracePt t="23666" x="3727450" y="2089150"/>
          <p14:tracePt t="23682" x="3746500" y="2108200"/>
          <p14:tracePt t="23699" x="3759200" y="2120900"/>
          <p14:tracePt t="23716" x="3778250" y="2133600"/>
          <p14:tracePt t="23732" x="3803650" y="2152650"/>
          <p14:tracePt t="23749" x="3816350" y="2159000"/>
          <p14:tracePt t="23766" x="3816350" y="2165350"/>
          <p14:tracePt t="23881" x="3822700" y="2165350"/>
          <p14:tracePt t="23897" x="3835400" y="2171700"/>
          <p14:tracePt t="23905" x="3848100" y="2171700"/>
          <p14:tracePt t="23920" x="3892550" y="2184400"/>
          <p14:tracePt t="23932" x="3930650" y="2190750"/>
          <p14:tracePt t="23966" x="4076700" y="2203450"/>
          <p14:tracePt t="24016" x="4425950" y="2247900"/>
          <p14:tracePt t="24033" x="4527550" y="2247900"/>
          <p14:tracePt t="24049" x="4635500" y="2247900"/>
          <p14:tracePt t="24066" x="4737100" y="2247900"/>
          <p14:tracePt t="24082" x="4864100" y="2228850"/>
          <p14:tracePt t="24099" x="4902200" y="2203450"/>
          <p14:tracePt t="24116" x="4921250" y="2190750"/>
          <p14:tracePt t="24132" x="4946650" y="2159000"/>
          <p14:tracePt t="24149" x="4959350" y="2127250"/>
          <p14:tracePt t="24166" x="4978400" y="2082800"/>
          <p14:tracePt t="24182" x="4991100" y="2038350"/>
          <p14:tracePt t="24199" x="4997450" y="2000250"/>
          <p14:tracePt t="24216" x="4991100" y="1949450"/>
          <p14:tracePt t="24232" x="4978400" y="1924050"/>
          <p14:tracePt t="24249" x="4965700" y="1911350"/>
          <p14:tracePt t="24266" x="4940300" y="1898650"/>
          <p14:tracePt t="24282" x="4914900" y="1892300"/>
          <p14:tracePt t="24299" x="4876800" y="1892300"/>
          <p14:tracePt t="24316" x="4857750" y="1892300"/>
          <p14:tracePt t="24332" x="4806950" y="1930400"/>
          <p14:tracePt t="24349" x="4775200" y="1974850"/>
          <p14:tracePt t="24366" x="4749800" y="2038350"/>
          <p14:tracePt t="24382" x="4749800" y="2082800"/>
          <p14:tracePt t="24399" x="4768850" y="2108200"/>
          <p14:tracePt t="24416" x="4800600" y="2114550"/>
          <p14:tracePt t="24432" x="4864100" y="2120900"/>
          <p14:tracePt t="24449" x="4908550" y="2120900"/>
          <p14:tracePt t="24466" x="4940300" y="2120900"/>
          <p14:tracePt t="24482" x="4953000" y="2114550"/>
          <p14:tracePt t="24499" x="4959350" y="2114550"/>
          <p14:tracePt t="25352" x="4972050" y="2114550"/>
          <p14:tracePt t="25360" x="5003800" y="2108200"/>
          <p14:tracePt t="25369" x="5048250" y="2108200"/>
          <p14:tracePt t="25383" x="5187950" y="2108200"/>
          <p14:tracePt t="25399" x="5334000" y="2108200"/>
          <p14:tracePt t="25416" x="5492750" y="2108200"/>
          <p14:tracePt t="25432" x="5638800" y="2108200"/>
          <p14:tracePt t="25449" x="5759450" y="2108200"/>
          <p14:tracePt t="25466" x="5842000" y="2101850"/>
          <p14:tracePt t="25469" x="5867400" y="2101850"/>
          <p14:tracePt t="25482" x="5899150" y="2101850"/>
          <p14:tracePt t="25499" x="5924550" y="2101850"/>
          <p14:tracePt t="25516" x="5937250" y="2101850"/>
          <p14:tracePt t="25532" x="5956300" y="2101850"/>
          <p14:tracePt t="25549" x="5962650" y="2101850"/>
          <p14:tracePt t="25655" x="5969000" y="2101850"/>
          <p14:tracePt t="25663" x="5981700" y="2108200"/>
          <p14:tracePt t="25670" x="6000750" y="2108200"/>
          <p14:tracePt t="25682" x="6013450" y="2120900"/>
          <p14:tracePt t="25700" x="6045200" y="2133600"/>
          <p14:tracePt t="25716" x="6089650" y="2159000"/>
          <p14:tracePt t="25733" x="6159500" y="2203450"/>
          <p14:tracePt t="25749" x="6191250" y="2222500"/>
          <p14:tracePt t="25766" x="6216650" y="2228850"/>
          <p14:tracePt t="25783" x="6223000" y="2235200"/>
          <p14:tracePt t="25799" x="6235700" y="2241550"/>
          <p14:tracePt t="25816" x="6242050" y="2254250"/>
          <p14:tracePt t="25832" x="6254750" y="2260600"/>
          <p14:tracePt t="26076" x="6261100" y="2260600"/>
          <p14:tracePt t="26097" x="6267450" y="2260600"/>
          <p14:tracePt t="26409" x="6273800" y="2260600"/>
          <p14:tracePt t="26419" x="6280150" y="2260600"/>
          <p14:tracePt t="26426" x="6280150" y="2266950"/>
          <p14:tracePt t="26432" x="6286500" y="2266950"/>
          <p14:tracePt t="26466" x="6286500" y="2273300"/>
          <p14:tracePt t="26483" x="6292850" y="2273300"/>
          <p14:tracePt t="27102" x="6305550" y="2266950"/>
          <p14:tracePt t="27110" x="6318250" y="2247900"/>
          <p14:tracePt t="27117" x="6343650" y="2235200"/>
          <p14:tracePt t="27132" x="6369050" y="2222500"/>
          <p14:tracePt t="27149" x="6407150" y="2209800"/>
          <p14:tracePt t="27166" x="6464300" y="2197100"/>
          <p14:tracePt t="27183" x="6553200" y="2190750"/>
          <p14:tracePt t="27186" x="6616700" y="2184400"/>
          <p14:tracePt t="27199" x="6686550" y="2184400"/>
          <p14:tracePt t="27202" x="6743700" y="2184400"/>
          <p14:tracePt t="27216" x="6819900" y="2184400"/>
          <p14:tracePt t="27232" x="7112000" y="2184400"/>
          <p14:tracePt t="27249" x="7410450" y="2190750"/>
          <p14:tracePt t="27266" x="7708900" y="2184400"/>
          <p14:tracePt t="27283" x="7969250" y="2184400"/>
          <p14:tracePt t="27299" x="8223250" y="2171700"/>
          <p14:tracePt t="27316" x="8413750" y="2171700"/>
          <p14:tracePt t="27318" x="8496300" y="2171700"/>
          <p14:tracePt t="27332" x="8623300" y="2171700"/>
          <p14:tracePt t="27349" x="8680450" y="2171700"/>
          <p14:tracePt t="27366" x="8699500" y="2171700"/>
          <p14:tracePt t="27529" x="8693150" y="2171700"/>
          <p14:tracePt t="27535" x="8674100" y="2171700"/>
          <p14:tracePt t="27544" x="8648700" y="2171700"/>
          <p14:tracePt t="27552" x="8623300" y="2171700"/>
          <p14:tracePt t="27566" x="8604250" y="2171700"/>
          <p14:tracePt t="27583" x="8502650" y="2159000"/>
          <p14:tracePt t="27599" x="8369300" y="2159000"/>
          <p14:tracePt t="27616" x="8197850" y="2159000"/>
          <p14:tracePt t="27632" x="7950200" y="2178050"/>
          <p14:tracePt t="27649" x="7467600" y="2241550"/>
          <p14:tracePt t="27666" x="6934200" y="2311400"/>
          <p14:tracePt t="27669" x="6648450" y="2349500"/>
          <p14:tracePt t="27682" x="6115050" y="2419350"/>
          <p14:tracePt t="27699" x="5594350" y="2451100"/>
          <p14:tracePt t="27716" x="5118100" y="2476500"/>
          <p14:tracePt t="27732" x="4654550" y="2476500"/>
          <p14:tracePt t="27749" x="4324350" y="2476500"/>
          <p14:tracePt t="27766" x="4083050" y="2476500"/>
          <p14:tracePt t="27783" x="3905250" y="2482850"/>
          <p14:tracePt t="27799" x="3727450" y="2501900"/>
          <p14:tracePt t="27816" x="3435350" y="2571750"/>
          <p14:tracePt t="27832" x="3263900" y="2622550"/>
          <p14:tracePt t="27849" x="3098800" y="2647950"/>
          <p14:tracePt t="27866" x="2990850" y="2660650"/>
          <p14:tracePt t="27883" x="2901950" y="2660650"/>
          <p14:tracePt t="27900" x="2870200" y="2647950"/>
          <p14:tracePt t="27916" x="2844800" y="2641600"/>
          <p14:tracePt t="27932" x="2844800" y="2635250"/>
          <p14:tracePt t="27949" x="2832100" y="2628900"/>
          <p14:tracePt t="27983" x="2825750" y="2590800"/>
          <p14:tracePt t="28032" x="2819400" y="2508250"/>
          <p14:tracePt t="28049" x="2825750" y="2476500"/>
          <p14:tracePt t="28066" x="2832100" y="2457450"/>
          <p14:tracePt t="28082" x="2838450" y="2451100"/>
          <p14:tracePt t="31440" x="2813050" y="2451100"/>
          <p14:tracePt t="31448" x="2768600" y="2444750"/>
          <p14:tracePt t="31455" x="2736850" y="2438400"/>
          <p14:tracePt t="31466" x="2698750" y="2438400"/>
          <p14:tracePt t="31483" x="2654300" y="2432050"/>
          <p14:tracePt t="31500" x="2635250" y="2444750"/>
          <p14:tracePt t="31516" x="2622550" y="2457450"/>
          <p14:tracePt t="31533" x="2597150" y="2495550"/>
          <p14:tracePt t="31549" x="2578100" y="2540000"/>
          <p14:tracePt t="31566" x="2559050" y="2571750"/>
          <p14:tracePt t="31583" x="2546350" y="2597150"/>
          <p14:tracePt t="31599" x="2533650" y="2628900"/>
          <p14:tracePt t="31616" x="2520950" y="2660650"/>
          <p14:tracePt t="31632" x="2508250" y="2730500"/>
          <p14:tracePt t="31649" x="2489200" y="2768600"/>
          <p14:tracePt t="31666" x="2470150" y="2806700"/>
          <p14:tracePt t="31682" x="2457450" y="2819400"/>
          <p14:tracePt t="31699" x="2444750" y="2832100"/>
          <p14:tracePt t="31716" x="2438400" y="2844800"/>
          <p14:tracePt t="31732" x="2432050" y="2844800"/>
          <p14:tracePt t="31766" x="2425700" y="2844800"/>
          <p14:tracePt t="32108" x="2432050" y="2844800"/>
          <p14:tracePt t="32116" x="2457450" y="2844800"/>
          <p14:tracePt t="32133" x="2609850" y="2844800"/>
          <p14:tracePt t="32149" x="2838450" y="2838450"/>
          <p14:tracePt t="32166" x="3003550" y="2838450"/>
          <p14:tracePt t="32183" x="3136900" y="2838450"/>
          <p14:tracePt t="32199" x="3251200" y="2838450"/>
          <p14:tracePt t="32216" x="3308350" y="2838450"/>
          <p14:tracePt t="32232" x="3327400" y="2838450"/>
          <p14:tracePt t="32699" x="3340100" y="2838450"/>
          <p14:tracePt t="32708" x="3390900" y="2857500"/>
          <p14:tracePt t="32716" x="3454400" y="2895600"/>
          <p14:tracePt t="32733" x="3581400" y="2952750"/>
          <p14:tracePt t="32749" x="3740150" y="3022600"/>
          <p14:tracePt t="32766" x="3968750" y="3098800"/>
          <p14:tracePt t="32783" x="4248150" y="3168650"/>
          <p14:tracePt t="32785" x="4381500" y="3200400"/>
          <p14:tracePt t="32799" x="4660900" y="3244850"/>
          <p14:tracePt t="32816" x="4845050" y="3251200"/>
          <p14:tracePt t="32833" x="5010150" y="3251200"/>
          <p14:tracePt t="32849" x="5175250" y="3238500"/>
          <p14:tracePt t="32866" x="5321300" y="3181350"/>
          <p14:tracePt t="32869" x="5384800" y="3149600"/>
          <p14:tracePt t="32883" x="5448300" y="3117850"/>
          <p14:tracePt t="32902" x="5549900" y="3048000"/>
          <p14:tracePt t="32916" x="5613400" y="2978150"/>
          <p14:tracePt t="32932" x="5645150" y="2901950"/>
          <p14:tracePt t="32951" x="5638800" y="2876550"/>
          <p14:tracePt t="32966" x="5626100" y="2844800"/>
          <p14:tracePt t="32999" x="5575300" y="2819400"/>
          <p14:tracePt t="33001" x="5543550" y="2819400"/>
          <p14:tracePt t="33049" x="5207000" y="2870200"/>
          <p14:tracePt t="33066" x="5105400" y="2908300"/>
          <p14:tracePt t="33082" x="5073650" y="2921000"/>
          <p14:tracePt t="33133" x="5080000" y="2921000"/>
          <p14:tracePt t="33142" x="5086350" y="2921000"/>
          <p14:tracePt t="33150" x="5092700" y="2921000"/>
          <p14:tracePt t="33166" x="5099050" y="2921000"/>
          <p14:tracePt t="34013" x="5105400" y="2921000"/>
          <p14:tracePt t="34021" x="5124450" y="2914650"/>
          <p14:tracePt t="34049" x="5238750" y="2901950"/>
          <p14:tracePt t="34099" x="5664200" y="2882900"/>
          <p14:tracePt t="34116" x="5784850" y="2870200"/>
          <p14:tracePt t="34133" x="5867400" y="2857500"/>
          <p14:tracePt t="34149" x="5886450" y="2851150"/>
          <p14:tracePt t="34261" x="5892800" y="2851150"/>
          <p14:tracePt t="34269" x="5899150" y="2844800"/>
          <p14:tracePt t="34282" x="5911850" y="2832100"/>
          <p14:tracePt t="34300" x="5930900" y="2806700"/>
          <p14:tracePt t="34316" x="5956300" y="2781300"/>
          <p14:tracePt t="34705" x="5981700" y="2781300"/>
          <p14:tracePt t="34714" x="6013450" y="2781300"/>
          <p14:tracePt t="34721" x="6076950" y="2781300"/>
          <p14:tracePt t="34733" x="6140450" y="2781300"/>
          <p14:tracePt t="34751" x="6540500" y="2806700"/>
          <p14:tracePt t="34766" x="6718300" y="2825750"/>
          <p14:tracePt t="34782" x="7327900" y="2889250"/>
          <p14:tracePt t="34799" x="7658100" y="2895600"/>
          <p14:tracePt t="34816" x="7861300" y="2895600"/>
          <p14:tracePt t="34833" x="8007350" y="2895600"/>
          <p14:tracePt t="34850" x="8108950" y="2901950"/>
          <p14:tracePt t="34866" x="8197850" y="2908300"/>
          <p14:tracePt t="34882" x="8324850" y="2908300"/>
          <p14:tracePt t="34899" x="8426450" y="2895600"/>
          <p14:tracePt t="34916" x="8547100" y="2889250"/>
          <p14:tracePt t="34932" x="8667750" y="2876550"/>
          <p14:tracePt t="34937" x="8712200" y="2870200"/>
          <p14:tracePt t="34952" x="8763000" y="2863850"/>
          <p14:tracePt t="34982" x="8788400" y="2857500"/>
          <p14:tracePt t="35033" x="8801100" y="2851150"/>
          <p14:tracePt t="35049" x="8826500" y="2832100"/>
          <p14:tracePt t="35066" x="8851900" y="2819400"/>
          <p14:tracePt t="35082" x="8883650" y="2806700"/>
          <p14:tracePt t="35099" x="8921750" y="2806700"/>
          <p14:tracePt t="35116" x="8972550" y="2806700"/>
          <p14:tracePt t="35118" x="9004300" y="2806700"/>
          <p14:tracePt t="35133" x="9067800" y="2806700"/>
          <p14:tracePt t="35149" x="9137650" y="2806700"/>
          <p14:tracePt t="35166" x="9258300" y="2813050"/>
          <p14:tracePt t="35182" x="9372600" y="2819400"/>
          <p14:tracePt t="35199" x="9493250" y="2819400"/>
          <p14:tracePt t="35216" x="9582150" y="2819400"/>
          <p14:tracePt t="35232" x="9632950" y="2819400"/>
          <p14:tracePt t="35405" x="9639300" y="2819400"/>
          <p14:tracePt t="35412" x="9652000" y="2819400"/>
          <p14:tracePt t="35420" x="9664700" y="2819400"/>
          <p14:tracePt t="35433" x="9677400" y="2819400"/>
          <p14:tracePt t="35450" x="9709150" y="2832100"/>
          <p14:tracePt t="35468" x="9804400" y="2838450"/>
          <p14:tracePt t="35482" x="9918700" y="2844800"/>
          <p14:tracePt t="35499" x="10026650" y="2844800"/>
          <p14:tracePt t="35516" x="10109200" y="2844800"/>
          <p14:tracePt t="35532" x="10166350" y="2838450"/>
          <p14:tracePt t="35549" x="10179050" y="2838450"/>
          <p14:tracePt t="35566" x="10185400" y="2832100"/>
          <p14:tracePt t="35582" x="10185400" y="2825750"/>
          <p14:tracePt t="35599" x="10191750" y="2825750"/>
          <p14:tracePt t="35616" x="10191750" y="28194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0E06A8-F7DB-48C3-B6F7-83C1B520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641328-6A21-4A7A-A709-56AEB5574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1087655"/>
            <a:ext cx="7112343" cy="5548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EBB2B-CD44-4581-A618-FBD5C4BF0A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6" t="6766" r="1162" b="57582"/>
          <a:stretch/>
        </p:blipFill>
        <p:spPr>
          <a:xfrm>
            <a:off x="7694752" y="1576680"/>
            <a:ext cx="4125772" cy="426198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846DB0-4A73-4FD7-BC72-5BBAFC5B5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1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12"/>
    </mc:Choice>
    <mc:Fallback xmlns="">
      <p:transition spd="slow" advTm="163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59" x="10147300" y="2794000"/>
          <p14:tracePt t="3467" x="10102850" y="2762250"/>
          <p14:tracePt t="3473" x="10064750" y="2736850"/>
          <p14:tracePt t="3482" x="10033000" y="2711450"/>
          <p14:tracePt t="3498" x="10013950" y="2692400"/>
          <p14:tracePt t="3515" x="10007600" y="2686050"/>
          <p14:tracePt t="3531" x="10013950" y="2686050"/>
          <p14:tracePt t="3548" x="10020300" y="2705100"/>
          <p14:tracePt t="3551" x="10020300" y="2736850"/>
          <p14:tracePt t="3564" x="10013950" y="2768600"/>
          <p14:tracePt t="3567" x="9988550" y="2813050"/>
          <p14:tracePt t="3581" x="9963150" y="2863850"/>
          <p14:tracePt t="3584" x="9944100" y="2908300"/>
          <p14:tracePt t="3598" x="9912350" y="2978150"/>
          <p14:tracePt t="3599" x="9874250" y="3054350"/>
          <p14:tracePt t="3614" x="9779000" y="3194050"/>
          <p14:tracePt t="3631" x="9626600" y="3409950"/>
          <p14:tracePt t="3648" x="9404350" y="3638550"/>
          <p14:tracePt t="3665" x="9175750" y="3803650"/>
          <p14:tracePt t="3681" x="8934450" y="3924300"/>
          <p14:tracePt t="3698" x="8750300" y="3949700"/>
          <p14:tracePt t="3714" x="8324850" y="3873500"/>
          <p14:tracePt t="3731" x="7918450" y="3727450"/>
          <p14:tracePt t="3748" x="7467600" y="3651250"/>
          <p14:tracePt t="3764" x="6915150" y="3568700"/>
          <p14:tracePt t="3781" x="6248400" y="3498850"/>
          <p14:tracePt t="3798" x="5613400" y="3422650"/>
          <p14:tracePt t="3814" x="5041900" y="3340100"/>
          <p14:tracePt t="3831" x="4483100" y="3257550"/>
          <p14:tracePt t="3848" x="4337050" y="3244850"/>
          <p14:tracePt t="3864" x="4248150" y="3257550"/>
          <p14:tracePt t="3881" x="4191000" y="3295650"/>
          <p14:tracePt t="3898" x="4114800" y="3359150"/>
          <p14:tracePt t="3900" x="4070350" y="3390900"/>
          <p14:tracePt t="3931" x="3873500" y="3517900"/>
          <p14:tracePt t="3981" x="3454400" y="3803650"/>
          <p14:tracePt t="3998" x="3384550" y="3867150"/>
          <p14:tracePt t="4014" x="3314700" y="3937000"/>
          <p14:tracePt t="4031" x="3263900" y="4006850"/>
          <p14:tracePt t="4047" x="3238500" y="4083050"/>
          <p14:tracePt t="4065" x="3238500" y="4171950"/>
          <p14:tracePt t="4081" x="3251200" y="4203700"/>
          <p14:tracePt t="4098" x="3263900" y="4210050"/>
          <p14:tracePt t="4114" x="3270250" y="4216400"/>
          <p14:tracePt t="4131" x="3276600" y="4216400"/>
          <p14:tracePt t="4160" x="3282950" y="4216400"/>
          <p14:tracePt t="4181" x="3289300" y="4216400"/>
          <p14:tracePt t="4205" x="3295650" y="4216400"/>
          <p14:tracePt t="4220" x="3302000" y="4216400"/>
          <p14:tracePt t="9570" x="3333750" y="4216400"/>
          <p14:tracePt t="9578" x="3403600" y="4210050"/>
          <p14:tracePt t="9584" x="3524250" y="4197350"/>
          <p14:tracePt t="9598" x="3702050" y="4178300"/>
          <p14:tracePt t="9615" x="4038600" y="4184650"/>
          <p14:tracePt t="9631" x="4019550" y="4191000"/>
          <p14:tracePt t="9648" x="3949700" y="4191000"/>
          <p14:tracePt t="9664" x="3924300" y="4235450"/>
          <p14:tracePt t="9681" x="3937000" y="4343400"/>
          <p14:tracePt t="9698" x="3962400" y="4483100"/>
          <p14:tracePt t="9715" x="3987800" y="4559300"/>
          <p14:tracePt t="10191" x="3987800" y="4552950"/>
          <p14:tracePt t="10201" x="3987800" y="4546600"/>
          <p14:tracePt t="10207" x="3987800" y="4533900"/>
          <p14:tracePt t="10221" x="3956050" y="4521200"/>
          <p14:tracePt t="10231" x="3924300" y="4495800"/>
          <p14:tracePt t="10248" x="3886200" y="4438650"/>
          <p14:tracePt t="10264" x="3886200" y="4432300"/>
          <p14:tracePt t="10281" x="3905250" y="4419600"/>
          <p14:tracePt t="10284" x="3917950" y="4419600"/>
          <p14:tracePt t="10298" x="3924300" y="4413250"/>
          <p14:tracePt t="10314" x="3937000" y="4400550"/>
          <p14:tracePt t="10331" x="3937000" y="4394200"/>
          <p14:tracePt t="10348" x="3943350" y="4375150"/>
          <p14:tracePt t="10364" x="3949700" y="4349750"/>
          <p14:tracePt t="10381" x="3930650" y="4292600"/>
          <p14:tracePt t="10398" x="3905250" y="4260850"/>
          <p14:tracePt t="10414" x="3886200" y="4267200"/>
          <p14:tracePt t="11389" x="3905250" y="4267200"/>
          <p14:tracePt t="11399" x="4121150" y="4210050"/>
          <p14:tracePt t="11403" x="4457700" y="4146550"/>
          <p14:tracePt t="11414" x="4845050" y="4108450"/>
          <p14:tracePt t="11431" x="5467350" y="4095750"/>
          <p14:tracePt t="11448" x="5880100" y="4038600"/>
          <p14:tracePt t="11451" x="6013450" y="4013200"/>
          <p14:tracePt t="11464" x="6248400" y="3956050"/>
          <p14:tracePt t="11485" x="6400800" y="3937000"/>
          <p14:tracePt t="11498" x="6483350" y="3937000"/>
          <p14:tracePt t="11515" x="6515100" y="3937000"/>
          <p14:tracePt t="11823" x="6527800" y="3937000"/>
          <p14:tracePt t="11832" x="6553200" y="3937000"/>
          <p14:tracePt t="11848" x="6648450" y="3937000"/>
          <p14:tracePt t="11864" x="6661150" y="3943350"/>
          <p14:tracePt t="11902" x="6667500" y="3956050"/>
          <p14:tracePt t="11914" x="6692900" y="3987800"/>
          <p14:tracePt t="11948" x="6718300" y="4292600"/>
          <p14:tracePt t="11998" x="6661150" y="4470400"/>
          <p14:tracePt t="12159" x="6654800" y="4470400"/>
          <p14:tracePt t="12166" x="6654800" y="4457700"/>
          <p14:tracePt t="12171" x="6667500" y="4432300"/>
          <p14:tracePt t="12180" x="6699250" y="4425950"/>
          <p14:tracePt t="12198" x="6718300" y="4406900"/>
          <p14:tracePt t="12215" x="6731000" y="4387850"/>
          <p14:tracePt t="12231" x="6731000" y="4381500"/>
          <p14:tracePt t="12248" x="6724650" y="4368800"/>
          <p14:tracePt t="12265" x="6692900" y="4349750"/>
          <p14:tracePt t="12282" x="6680200" y="4324350"/>
          <p14:tracePt t="12298" x="6680200" y="4292600"/>
          <p14:tracePt t="12314" x="6699250" y="4254500"/>
          <p14:tracePt t="12331" x="6724650" y="4191000"/>
          <p14:tracePt t="12348" x="6756400" y="4121150"/>
          <p14:tracePt t="12365" x="6762750" y="4089400"/>
          <p14:tracePt t="12382" x="6743700" y="4044950"/>
          <p14:tracePt t="12398" x="6680200" y="3975100"/>
          <p14:tracePt t="12400" x="6648450" y="3905250"/>
          <p14:tracePt t="12415" x="6591300" y="3746500"/>
          <p14:tracePt t="12431" x="6534150" y="3467100"/>
          <p14:tracePt t="12448" x="6470650" y="3111500"/>
          <p14:tracePt t="12464" x="6445250" y="2825750"/>
          <p14:tracePt t="12481" x="6419850" y="2628900"/>
          <p14:tracePt t="12498" x="6400800" y="2470150"/>
          <p14:tracePt t="12514" x="6400800" y="2330450"/>
          <p14:tracePt t="12531" x="6400800" y="2279650"/>
          <p14:tracePt t="12548" x="6400800" y="2273300"/>
          <p14:tracePt t="13038" x="6388100" y="2286000"/>
          <p14:tracePt t="13046" x="6337300" y="2343150"/>
          <p14:tracePt t="13053" x="6229350" y="2489200"/>
          <p14:tracePt t="13065" x="6096000" y="2743200"/>
          <p14:tracePt t="13082" x="5740400" y="3321050"/>
          <p14:tracePt t="13098" x="5391150" y="3867150"/>
          <p14:tracePt t="13114" x="5111750" y="4965700"/>
          <p14:tracePt t="13131" x="5048250" y="5778500"/>
          <p14:tracePt t="13148" x="5124450" y="6464300"/>
          <p14:tracePt t="13164" x="5334000" y="6851650"/>
          <p14:tracePt t="13181" x="5619750" y="6851650"/>
          <p14:tracePt t="13198" x="5899150" y="6851650"/>
          <p14:tracePt t="13214" x="6178550" y="6851650"/>
          <p14:tracePt t="13231" x="6261100" y="6851650"/>
          <p14:tracePt t="13248" x="6292850" y="6851650"/>
          <p14:tracePt t="13264" x="6305550" y="6851650"/>
          <p14:tracePt t="13281" x="6311900" y="6832600"/>
          <p14:tracePt t="13298" x="6311900" y="6819900"/>
          <p14:tracePt t="13314" x="6311900" y="6807200"/>
          <p14:tracePt t="13331" x="6311900" y="6781800"/>
          <p14:tracePt t="13348" x="6350000" y="6781800"/>
          <p14:tracePt t="13364" x="6400800" y="6788150"/>
          <p14:tracePt t="13381" x="6496050" y="6800850"/>
          <p14:tracePt t="13398" x="6661150" y="6800850"/>
          <p14:tracePt t="13414" x="6813550" y="6800850"/>
          <p14:tracePt t="13431" x="6959600" y="6794500"/>
          <p14:tracePt t="13448" x="7061200" y="6794500"/>
          <p14:tracePt t="13451" x="7105650" y="6794500"/>
          <p14:tracePt t="13464" x="7137400" y="6788150"/>
          <p14:tracePt t="13481" x="7143750" y="6769100"/>
          <p14:tracePt t="13498" x="7150100" y="6750050"/>
          <p14:tracePt t="13514" x="7150100" y="6743700"/>
          <p14:tracePt t="13531" x="7156450" y="6737350"/>
          <p14:tracePt t="13548" x="7162800" y="6731000"/>
          <p14:tracePt t="13643" x="7169150" y="6737350"/>
          <p14:tracePt t="13650" x="7169150" y="6743700"/>
          <p14:tracePt t="13664" x="7181850" y="6750050"/>
          <p14:tracePt t="13681" x="7194550" y="6756400"/>
          <p14:tracePt t="13698" x="7200900" y="6756400"/>
          <p14:tracePt t="13714" x="7207250" y="6756400"/>
          <p14:tracePt t="13775" x="7213600" y="6756400"/>
          <p14:tracePt t="13784" x="7213600" y="6762750"/>
          <p14:tracePt t="13801" x="7219950" y="6762750"/>
          <p14:tracePt t="13821" x="7226300" y="6762750"/>
          <p14:tracePt t="13829" x="7239000" y="6762750"/>
          <p14:tracePt t="13848" x="7264400" y="6743700"/>
          <p14:tracePt t="13864" x="7296150" y="6724650"/>
          <p14:tracePt t="13881" x="7321550" y="6699250"/>
          <p14:tracePt t="13898" x="7346950" y="6680200"/>
          <p14:tracePt t="13914" x="7359650" y="6661150"/>
          <p14:tracePt t="13931" x="7359650" y="6648450"/>
          <p14:tracePt t="13948" x="7372350" y="6648450"/>
          <p14:tracePt t="13964" x="7372350" y="6642100"/>
          <p14:tracePt t="13980" x="7378700" y="6635750"/>
          <p14:tracePt t="14031" x="7385050" y="6623050"/>
          <p14:tracePt t="14081" x="7404100" y="6604000"/>
          <p14:tracePt t="14098" x="7404100" y="6597650"/>
          <p14:tracePt t="14115" x="7404100" y="6591300"/>
          <p14:tracePt t="14131" x="7404100" y="6584950"/>
          <p14:tracePt t="14616" x="7410450" y="6584950"/>
          <p14:tracePt t="14624" x="7416800" y="6565900"/>
          <p14:tracePt t="14632" x="7423150" y="6540500"/>
          <p14:tracePt t="14648" x="7454900" y="6470650"/>
          <p14:tracePt t="14664" x="7486650" y="6369050"/>
          <p14:tracePt t="14681" x="7493000" y="6235700"/>
          <p14:tracePt t="14698" x="7486650" y="6070600"/>
          <p14:tracePt t="14714" x="7366000" y="5765800"/>
          <p14:tracePt t="14731" x="7277100" y="5568950"/>
          <p14:tracePt t="14748" x="7219950" y="5454650"/>
          <p14:tracePt t="14764" x="7200900" y="5359400"/>
          <p14:tracePt t="14781" x="7200900" y="5308600"/>
          <p14:tracePt t="14798" x="7200900" y="5276850"/>
          <p14:tracePt t="14814" x="7194550" y="5270500"/>
          <p14:tracePt t="14831" x="7188200" y="5257800"/>
          <p14:tracePt t="14848" x="7169150" y="5194300"/>
          <p14:tracePt t="14864" x="7131050" y="5118100"/>
          <p14:tracePt t="14881" x="7092950" y="5041900"/>
          <p14:tracePt t="14897" x="7029450" y="4953000"/>
          <p14:tracePt t="14914" x="6953250" y="4838700"/>
          <p14:tracePt t="14917" x="6915150" y="4787900"/>
          <p14:tracePt t="14948" x="6800850" y="4591050"/>
          <p14:tracePt t="14951" x="6775450" y="4521200"/>
          <p14:tracePt t="14998" x="6661150" y="4146550"/>
          <p14:tracePt t="15015" x="6629400" y="4083050"/>
          <p14:tracePt t="15031" x="6591300" y="4032250"/>
          <p14:tracePt t="15048" x="6553200" y="3994150"/>
          <p14:tracePt t="15064" x="6534150" y="3981450"/>
          <p14:tracePt t="15353" x="6540500" y="3975100"/>
          <p14:tracePt t="15369" x="6534150" y="3949700"/>
          <p14:tracePt t="15378" x="6464300" y="3879850"/>
          <p14:tracePt t="15384" x="6324600" y="3714750"/>
          <p14:tracePt t="15398" x="6140450" y="3530600"/>
          <p14:tracePt t="15414" x="5594350" y="2933700"/>
          <p14:tracePt t="15431" x="5251450" y="2571750"/>
          <p14:tracePt t="15448" x="4813300" y="2216150"/>
          <p14:tracePt t="15465" x="4235450" y="1905000"/>
          <p14:tracePt t="15468" x="3937000" y="1765300"/>
          <p14:tracePt t="15481" x="3638550" y="1670050"/>
          <p14:tracePt t="15498" x="3168650" y="1568450"/>
          <p14:tracePt t="15514" x="2876550" y="1568450"/>
          <p14:tracePt t="15531" x="2628900" y="1663700"/>
          <p14:tracePt t="15548" x="2514600" y="1784350"/>
          <p14:tracePt t="15564" x="2400300" y="1993900"/>
          <p14:tracePt t="15581" x="2279650" y="2330450"/>
          <p14:tracePt t="15598" x="2146300" y="2743200"/>
          <p14:tracePt t="15614" x="2044700" y="3232150"/>
          <p14:tracePt t="15631" x="2000250" y="3695700"/>
          <p14:tracePt t="15648" x="2012950" y="4064000"/>
          <p14:tracePt t="15664" x="2209800" y="4578350"/>
          <p14:tracePt t="15680" x="2432050" y="4768850"/>
          <p14:tracePt t="15698" x="2628900" y="4838700"/>
          <p14:tracePt t="15715" x="2787650" y="4838700"/>
          <p14:tracePt t="15717" x="2876550" y="4819650"/>
          <p14:tracePt t="15731" x="2933700" y="4800600"/>
          <p14:tracePt t="15748" x="2990850" y="4768850"/>
          <p14:tracePt t="15764" x="2997200" y="4743450"/>
          <p14:tracePt t="15781" x="2971800" y="4718050"/>
          <p14:tracePt t="15798" x="2933700" y="4705350"/>
          <p14:tracePt t="15814" x="2908300" y="4711700"/>
          <p14:tracePt t="15831" x="2895600" y="4711700"/>
          <p14:tracePt t="15848" x="2895600" y="4718050"/>
          <p14:tracePt t="16045" x="2889250" y="4718050"/>
          <p14:tracePt t="16566" x="2908300" y="4718050"/>
          <p14:tracePt t="16575" x="2952750" y="4660900"/>
          <p14:tracePt t="16584" x="2971800" y="4584700"/>
          <p14:tracePt t="16597" x="3073400" y="4368800"/>
          <p14:tracePt t="16614" x="3175000" y="4171950"/>
          <p14:tracePt t="16630" x="3225800" y="4038600"/>
          <p14:tracePt t="16647" x="3238500" y="3975100"/>
          <p14:tracePt t="16664" x="3244850" y="3975100"/>
          <p14:tracePt t="16681" x="3238500" y="3975100"/>
          <p14:tracePt t="16697" x="3219450" y="4000500"/>
          <p14:tracePt t="16714" x="3155950" y="4184650"/>
          <p14:tracePt t="16730" x="3155950" y="4356100"/>
          <p14:tracePt t="16747" x="3194050" y="4521200"/>
          <p14:tracePt t="16764" x="3244850" y="4648200"/>
          <p14:tracePt t="16781" x="3263900" y="4718050"/>
          <p14:tracePt t="16909" x="3263900" y="4705350"/>
          <p14:tracePt t="16931" x="3263900" y="4686300"/>
          <p14:tracePt t="16981" x="3194050" y="4597400"/>
          <p14:tracePt t="16998" x="3194050" y="4584700"/>
          <p14:tracePt t="17015" x="3194050" y="4578350"/>
          <p14:tracePt t="17032" x="3194050" y="4565650"/>
          <p14:tracePt t="17048" x="3200400" y="4552950"/>
          <p14:tracePt t="17064" x="3200400" y="4521200"/>
          <p14:tracePt t="17081" x="3200400" y="4502150"/>
          <p14:tracePt t="17098" x="3194050" y="4464050"/>
          <p14:tracePt t="17115" x="3194050" y="4432300"/>
          <p14:tracePt t="17131" x="3200400" y="4330700"/>
          <p14:tracePt t="17134" x="3225800" y="4267200"/>
          <p14:tracePt t="17148" x="3251200" y="4191000"/>
          <p14:tracePt t="17164" x="3441700" y="3784600"/>
          <p14:tracePt t="17181" x="3663950" y="3397250"/>
          <p14:tracePt t="17198" x="3962400" y="2921000"/>
          <p14:tracePt t="17214" x="4337050" y="2444750"/>
          <p14:tracePt t="17231" x="4724400" y="2057400"/>
          <p14:tracePt t="17248" x="5099050" y="1752600"/>
          <p14:tracePt t="17264" x="5518150" y="1397000"/>
          <p14:tracePt t="17281" x="5638800" y="1282700"/>
          <p14:tracePt t="17298" x="5664200" y="1219200"/>
          <p14:tracePt t="17314" x="5664200" y="1200150"/>
          <p14:tracePt t="17796" x="5657850" y="1200150"/>
          <p14:tracePt t="17803" x="5645150" y="1200150"/>
          <p14:tracePt t="17815" x="5619750" y="1206500"/>
          <p14:tracePt t="17831" x="5568950" y="1225550"/>
          <p14:tracePt t="17848" x="5543550" y="1238250"/>
          <p14:tracePt t="17864" x="5480050" y="1333500"/>
          <p14:tracePt t="17881" x="5321300" y="1504950"/>
          <p14:tracePt t="17898" x="5105400" y="1720850"/>
          <p14:tracePt t="17915" x="4806950" y="2006600"/>
          <p14:tracePt t="17931" x="4495800" y="2286000"/>
          <p14:tracePt t="17948" x="4203700" y="2559050"/>
          <p14:tracePt t="17964" x="3657600" y="2965450"/>
          <p14:tracePt t="17981" x="3263900" y="3225800"/>
          <p14:tracePt t="17998" x="2895600" y="3435350"/>
          <p14:tracePt t="18014" x="2622550" y="3600450"/>
          <p14:tracePt t="18031" x="2489200" y="3676650"/>
          <p14:tracePt t="18048" x="2425700" y="3702050"/>
          <p14:tracePt t="18064" x="2406650" y="3702050"/>
          <p14:tracePt t="18144" x="2419350" y="3702050"/>
          <p14:tracePt t="18229" x="2425700" y="3714750"/>
          <p14:tracePt t="18245" x="2425700" y="3721100"/>
          <p14:tracePt t="18253" x="2432050" y="3721100"/>
          <p14:tracePt t="18264" x="2438400" y="3727450"/>
          <p14:tracePt t="18767" x="2444750" y="3727450"/>
          <p14:tracePt t="18776" x="2463800" y="3727450"/>
          <p14:tracePt t="18785" x="2603500" y="3683000"/>
          <p14:tracePt t="18798" x="3213100" y="3473450"/>
          <p14:tracePt t="18814" x="4159250" y="3168650"/>
          <p14:tracePt t="18831" x="5003800" y="2997200"/>
          <p14:tracePt t="18848" x="5276850" y="2971800"/>
          <p14:tracePt t="18865" x="5353050" y="2946400"/>
          <p14:tracePt t="18881" x="5384800" y="2933700"/>
          <p14:tracePt t="18898" x="5422900" y="2921000"/>
          <p14:tracePt t="18901" x="5429250" y="2908300"/>
          <p14:tracePt t="18914" x="5441950" y="2901950"/>
          <p14:tracePt t="18998" x="5473700" y="2959100"/>
          <p14:tracePt t="19015" x="5499100" y="3048000"/>
          <p14:tracePt t="19031" x="5505450" y="3098800"/>
          <p14:tracePt t="19048" x="5505450" y="3168650"/>
          <p14:tracePt t="19064" x="5518150" y="3225800"/>
          <p14:tracePt t="19081" x="5537200" y="3251200"/>
          <p14:tracePt t="19098" x="5537200" y="3257550"/>
          <p14:tracePt t="19131" x="5543550" y="3257550"/>
          <p14:tracePt t="19148" x="5556250" y="3225800"/>
          <p14:tracePt t="19164" x="5568950" y="3200400"/>
          <p14:tracePt t="19181" x="5575300" y="3175000"/>
          <p14:tracePt t="19198" x="5575300" y="3168650"/>
          <p14:tracePt t="19214" x="5568950" y="3149600"/>
          <p14:tracePt t="19231" x="5556250" y="3136900"/>
          <p14:tracePt t="19248" x="5549900" y="3130550"/>
          <p14:tracePt t="19264" x="5537200" y="3111500"/>
          <p14:tracePt t="19281" x="5518150" y="3092450"/>
          <p14:tracePt t="19298" x="5499100" y="3060700"/>
          <p14:tracePt t="19315" x="5480050" y="3035300"/>
          <p14:tracePt t="19318" x="5480050" y="3022600"/>
          <p14:tracePt t="19332" x="5473700" y="3003550"/>
          <p14:tracePt t="19348" x="5473700" y="2990850"/>
          <p14:tracePt t="19591" x="5480050" y="2978150"/>
          <p14:tracePt t="19601" x="5505450" y="2952750"/>
          <p14:tracePt t="19607" x="5543550" y="2908300"/>
          <p14:tracePt t="19614" x="5594350" y="2857500"/>
          <p14:tracePt t="19631" x="5727700" y="2762250"/>
          <p14:tracePt t="19648" x="5930900" y="2616200"/>
          <p14:tracePt t="19665" x="6165850" y="2419350"/>
          <p14:tracePt t="19682" x="6362700" y="2228850"/>
          <p14:tracePt t="19698" x="6445250" y="2120900"/>
          <p14:tracePt t="19714" x="6470650" y="2038350"/>
          <p14:tracePt t="19731" x="6451600" y="2012950"/>
          <p14:tracePt t="19748" x="6438900" y="2006600"/>
          <p14:tracePt t="19781" x="6445250" y="2038350"/>
          <p14:tracePt t="19798" x="6464300" y="2146300"/>
          <p14:tracePt t="19814" x="6527800" y="2381250"/>
          <p14:tracePt t="20167" x="6521450" y="2381250"/>
          <p14:tracePt t="20189" x="6508750" y="2362200"/>
          <p14:tracePt t="20198" x="6502400" y="2355850"/>
          <p14:tracePt t="20231" x="6502400" y="2349500"/>
          <p14:tracePt t="20248" x="6489700" y="2349500"/>
          <p14:tracePt t="20264" x="6464300" y="2349500"/>
          <p14:tracePt t="20282" x="6432550" y="2343150"/>
          <p14:tracePt t="20298" x="6407150" y="2336800"/>
          <p14:tracePt t="20314" x="6362700" y="2298700"/>
          <p14:tracePt t="20331" x="6337300" y="2266950"/>
          <p14:tracePt t="20348" x="6318250" y="2247900"/>
          <p14:tracePt t="20364" x="6305550" y="2247900"/>
          <p14:tracePt t="20381" x="6292850" y="2247900"/>
          <p14:tracePt t="20414" x="6286500" y="2247900"/>
          <p14:tracePt t="20431" x="6280150" y="2254250"/>
          <p14:tracePt t="20448" x="6273800" y="2279650"/>
          <p14:tracePt t="20464" x="6261100" y="2292350"/>
          <p14:tracePt t="20481" x="6235700" y="2311400"/>
          <p14:tracePt t="20498" x="6229350" y="2317750"/>
          <p14:tracePt t="20515" x="6223000" y="2324100"/>
          <p14:tracePt t="20693" x="6223000" y="2311400"/>
          <p14:tracePt t="20701" x="6223000" y="2279650"/>
          <p14:tracePt t="20710" x="6223000" y="2209800"/>
          <p14:tracePt t="20715" x="6210300" y="2165350"/>
          <p14:tracePt t="20730" x="6178550" y="2101850"/>
          <p14:tracePt t="20747" x="6127750" y="2019300"/>
          <p14:tracePt t="20764" x="6076950" y="1924050"/>
          <p14:tracePt t="20781" x="6051550" y="1879600"/>
          <p14:tracePt t="20797" x="6051550" y="1854200"/>
          <p14:tracePt t="20814" x="6051550" y="1841500"/>
          <p14:tracePt t="20831" x="6051550" y="1828800"/>
          <p14:tracePt t="20847" x="6051550" y="1809750"/>
          <p14:tracePt t="20864" x="6064250" y="1771650"/>
          <p14:tracePt t="20881" x="6076950" y="1720850"/>
          <p14:tracePt t="20897" x="6083300" y="1682750"/>
          <p14:tracePt t="20914" x="6089650" y="1651000"/>
          <p14:tracePt t="20948" x="6089650" y="1600200"/>
          <p14:tracePt t="20998" x="6089650" y="1581150"/>
          <p14:tracePt t="21015" x="6089650" y="1574800"/>
          <p14:tracePt t="21031" x="6096000" y="1555750"/>
          <p14:tracePt t="21048" x="6096000" y="1543050"/>
          <p14:tracePt t="21064" x="6096000" y="1530350"/>
          <p14:tracePt t="21081" x="6096000" y="1517650"/>
          <p14:tracePt t="21183" x="6096000" y="1524000"/>
          <p14:tracePt t="21191" x="6096000" y="1536700"/>
          <p14:tracePt t="21199" x="6096000" y="1555750"/>
          <p14:tracePt t="21214" x="6096000" y="1600200"/>
          <p14:tracePt t="21231" x="6102350" y="1657350"/>
          <p14:tracePt t="21247" x="6102350" y="1733550"/>
          <p14:tracePt t="21264" x="6102350" y="1835150"/>
          <p14:tracePt t="21281" x="6102350" y="1949450"/>
          <p14:tracePt t="21297" x="6102350" y="2070100"/>
          <p14:tracePt t="21314" x="6096000" y="2184400"/>
          <p14:tracePt t="21316" x="6083300" y="2247900"/>
          <p14:tracePt t="21331" x="6076950" y="2305050"/>
          <p14:tracePt t="21334" x="6064250" y="2368550"/>
          <p14:tracePt t="21348" x="6032500" y="2482850"/>
          <p14:tracePt t="21364" x="6000750" y="2603500"/>
          <p14:tracePt t="21381" x="5969000" y="2730500"/>
          <p14:tracePt t="21398" x="5930900" y="2870200"/>
          <p14:tracePt t="21415" x="5905500" y="3003550"/>
          <p14:tracePt t="21431" x="5899150" y="3086100"/>
          <p14:tracePt t="21448" x="5899150" y="3162300"/>
          <p14:tracePt t="21464" x="5911850" y="3257550"/>
          <p14:tracePt t="21481" x="5924550" y="3314700"/>
          <p14:tracePt t="21498" x="5930900" y="3371850"/>
          <p14:tracePt t="21514" x="5930900" y="3416300"/>
          <p14:tracePt t="21531" x="5930900" y="3467100"/>
          <p14:tracePt t="21548" x="5899150" y="3530600"/>
          <p14:tracePt t="21550" x="5892800" y="3549650"/>
          <p14:tracePt t="21564" x="5873750" y="3625850"/>
          <p14:tracePt t="21581" x="5854700" y="3695700"/>
          <p14:tracePt t="21598" x="5835650" y="3778250"/>
          <p14:tracePt t="21614" x="5822950" y="3848100"/>
          <p14:tracePt t="21631" x="5803900" y="3911600"/>
          <p14:tracePt t="21648" x="5791200" y="3981450"/>
          <p14:tracePt t="21665" x="5778500" y="4051300"/>
          <p14:tracePt t="21681" x="5772150" y="4108450"/>
          <p14:tracePt t="21698" x="5772150" y="4171950"/>
          <p14:tracePt t="21714" x="5772150" y="4222750"/>
          <p14:tracePt t="21731" x="5765800" y="4286250"/>
          <p14:tracePt t="21748" x="5746750" y="4349750"/>
          <p14:tracePt t="21764" x="5740400" y="4425950"/>
          <p14:tracePt t="21782" x="5740400" y="4508500"/>
          <p14:tracePt t="21798" x="5740400" y="4565650"/>
          <p14:tracePt t="21814" x="5753100" y="4635500"/>
          <p14:tracePt t="21831" x="5759450" y="4654550"/>
          <p14:tracePt t="21848" x="5759450" y="4679950"/>
          <p14:tracePt t="21864" x="5759450" y="4711700"/>
          <p14:tracePt t="21880" x="5759450" y="4743450"/>
          <p14:tracePt t="21897" x="5778500" y="4787900"/>
          <p14:tracePt t="21931" x="5829300" y="4895850"/>
          <p14:tracePt t="21980" x="5905500" y="5035550"/>
          <p14:tracePt t="21997" x="5924550" y="5060950"/>
          <p14:tracePt t="22014" x="5937250" y="5086350"/>
          <p14:tracePt t="22030" x="5956300" y="5137150"/>
          <p14:tracePt t="22047" x="5969000" y="5187950"/>
          <p14:tracePt t="22064" x="5994400" y="5251450"/>
          <p14:tracePt t="22081" x="6013450" y="5308600"/>
          <p14:tracePt t="22098" x="6019800" y="5340350"/>
          <p14:tracePt t="22101" x="6019800" y="5346700"/>
          <p14:tracePt t="22114" x="6019800" y="5353050"/>
          <p14:tracePt t="22117" x="6026150" y="5365750"/>
          <p14:tracePt t="22131" x="6026150" y="5378450"/>
          <p14:tracePt t="22147" x="6032500" y="5391150"/>
          <p14:tracePt t="22164" x="6032500" y="5410200"/>
          <p14:tracePt t="22181" x="6038850" y="5422900"/>
          <p14:tracePt t="22198" x="6038850" y="5435600"/>
          <p14:tracePt t="22214" x="6038850" y="5441950"/>
          <p14:tracePt t="22231" x="6045200" y="5441950"/>
          <p14:tracePt t="22273" x="6051550" y="5441950"/>
          <p14:tracePt t="22303" x="6057900" y="5441950"/>
          <p14:tracePt t="22475" x="6057900" y="5435600"/>
          <p14:tracePt t="22553" x="6057900" y="5429250"/>
          <p14:tracePt t="22601" x="6057900" y="5422900"/>
          <p14:tracePt t="22763" x="6057900" y="5416550"/>
          <p14:tracePt t="22800" x="6057900" y="5410200"/>
          <p14:tracePt t="22910" x="6057900" y="5403850"/>
          <p14:tracePt t="22964" x="6057900" y="5397500"/>
          <p14:tracePt t="23066" x="6057900" y="5391150"/>
          <p14:tracePt t="23074" x="6051550" y="5391150"/>
          <p14:tracePt t="23143" x="6045200" y="5391150"/>
          <p14:tracePt t="23781" x="6051550" y="5391150"/>
          <p14:tracePt t="23790" x="6070600" y="5365750"/>
          <p14:tracePt t="23797" x="6089650" y="5334000"/>
          <p14:tracePt t="23815" x="6159500" y="5257800"/>
          <p14:tracePt t="23831" x="6178550" y="5149850"/>
          <p14:tracePt t="23848" x="6089650" y="5022850"/>
          <p14:tracePt t="23865" x="6013450" y="4921250"/>
          <p14:tracePt t="23882" x="5943600" y="4845050"/>
          <p14:tracePt t="23887" x="5905500" y="4794250"/>
          <p14:tracePt t="23897" x="5842000" y="4711700"/>
          <p14:tracePt t="23931" x="5791200" y="4603750"/>
          <p14:tracePt t="23981" x="5810250" y="4546600"/>
          <p14:tracePt t="23998" x="5816600" y="4546600"/>
          <p14:tracePt t="24014" x="5822950" y="4559300"/>
          <p14:tracePt t="24167" x="5822950" y="4533900"/>
          <p14:tracePt t="24199" x="5835650" y="4533900"/>
          <p14:tracePt t="24215" x="5848350" y="4521200"/>
          <p14:tracePt t="24231" x="5848350" y="4514850"/>
          <p14:tracePt t="24248" x="5835650" y="4464050"/>
          <p14:tracePt t="24265" x="5810250" y="4438650"/>
          <p14:tracePt t="24281" x="5791200" y="4400550"/>
          <p14:tracePt t="24298" x="5784850" y="4356100"/>
          <p14:tracePt t="24315" x="5772150" y="4298950"/>
          <p14:tracePt t="24318" x="5765800" y="4286250"/>
          <p14:tracePt t="24331" x="5759450" y="4267200"/>
          <p14:tracePt t="24348" x="5734050" y="4248150"/>
          <p14:tracePt t="24364" x="5721350" y="4229100"/>
          <p14:tracePt t="24381" x="5715000" y="4229100"/>
          <p14:tracePt t="24505" x="5708650" y="4229100"/>
          <p14:tracePt t="24519" x="5702300" y="4229100"/>
          <p14:tracePt t="24528" x="5695950" y="4222750"/>
          <p14:tracePt t="24544" x="5689600" y="4216400"/>
          <p14:tracePt t="24550" x="5676900" y="4210050"/>
          <p14:tracePt t="24565" x="5670550" y="4203700"/>
          <p14:tracePt t="24581" x="5626100" y="4178300"/>
          <p14:tracePt t="24599" x="5607050" y="4165600"/>
          <p14:tracePt t="24615" x="5594350" y="4140200"/>
          <p14:tracePt t="24631" x="5581650" y="4133850"/>
          <p14:tracePt t="24647" x="5575300" y="4127500"/>
          <p14:tracePt t="24664" x="5568950" y="4121150"/>
          <p14:tracePt t="25087" x="5575300" y="4121150"/>
          <p14:tracePt t="25096" x="5588000" y="4121150"/>
          <p14:tracePt t="25103" x="5607050" y="4121150"/>
          <p14:tracePt t="25114" x="5626100" y="4121150"/>
          <p14:tracePt t="25132" x="5670550" y="4127500"/>
          <p14:tracePt t="25148" x="5784850" y="4146550"/>
          <p14:tracePt t="25164" x="5835650" y="4152900"/>
          <p14:tracePt t="25181" x="5867400" y="4152900"/>
          <p14:tracePt t="25198" x="5892800" y="4152900"/>
          <p14:tracePt t="25214" x="5911850" y="4159250"/>
          <p14:tracePt t="25231" x="5924550" y="4165600"/>
          <p14:tracePt t="25247" x="5956300" y="4165600"/>
          <p14:tracePt t="25264" x="6007100" y="4165600"/>
          <p14:tracePt t="25281" x="6038850" y="4159250"/>
          <p14:tracePt t="25297" x="6051550" y="4159250"/>
          <p14:tracePt t="25314" x="6064250" y="4159250"/>
          <p14:tracePt t="25331" x="6070600" y="4152900"/>
          <p14:tracePt t="25347" x="6076950" y="4152900"/>
          <p14:tracePt t="25364" x="6089650" y="4146550"/>
          <p14:tracePt t="25397" x="6096000" y="4146550"/>
          <p14:tracePt t="25780" x="6096000" y="4140200"/>
          <p14:tracePt t="25787" x="6102350" y="4133850"/>
          <p14:tracePt t="25798" x="6108700" y="4127500"/>
          <p14:tracePt t="25815" x="6115050" y="4121150"/>
          <p14:tracePt t="25848" x="6127750" y="4108450"/>
          <p14:tracePt t="25864" x="6140450" y="4102100"/>
          <p14:tracePt t="26479" x="6134100" y="4102100"/>
          <p14:tracePt t="26486" x="6108700" y="4102100"/>
          <p14:tracePt t="26497" x="6057900" y="4102100"/>
          <p14:tracePt t="26515" x="5899150" y="4102100"/>
          <p14:tracePt t="26532" x="5753100" y="4102100"/>
          <p14:tracePt t="26548" x="5626100" y="4102100"/>
          <p14:tracePt t="26564" x="5524500" y="4102100"/>
          <p14:tracePt t="26581" x="5505450" y="4102100"/>
          <p14:tracePt t="26697" x="5511800" y="4108450"/>
          <p14:tracePt t="26704" x="5524500" y="4114800"/>
          <p14:tracePt t="26714" x="5530850" y="4121150"/>
          <p14:tracePt t="26734" x="5556250" y="4121150"/>
          <p14:tracePt t="26748" x="5575300" y="4127500"/>
          <p14:tracePt t="26765" x="5619750" y="4127500"/>
          <p14:tracePt t="26781" x="5689600" y="4127500"/>
          <p14:tracePt t="26798" x="5765800" y="4127500"/>
          <p14:tracePt t="26815" x="5784850" y="4127500"/>
          <p14:tracePt t="26832" x="5797550" y="4127500"/>
          <p14:tracePt t="26864" x="5803900" y="4127500"/>
          <p14:tracePt t="26881" x="5816600" y="4127500"/>
          <p14:tracePt t="26898" x="5829300" y="4127500"/>
          <p14:tracePt t="26969" x="5835650" y="4121150"/>
          <p14:tracePt t="26998" x="5854700" y="4114800"/>
          <p14:tracePt t="27014" x="5886450" y="4108450"/>
          <p14:tracePt t="27031" x="5905500" y="4108450"/>
          <p14:tracePt t="27048" x="5918200" y="4108450"/>
          <p14:tracePt t="27847" x="5918200" y="4114800"/>
          <p14:tracePt t="27856" x="5924550" y="4127500"/>
          <p14:tracePt t="27865" x="5930900" y="4146550"/>
          <p14:tracePt t="27882" x="5949950" y="4184650"/>
          <p14:tracePt t="27915" x="6076950" y="4311650"/>
          <p14:tracePt t="27965" x="6394450" y="4813300"/>
          <p14:tracePt t="27981" x="6457950" y="5003800"/>
          <p14:tracePt t="27998" x="6515100" y="5187950"/>
          <p14:tracePt t="28014" x="6565900" y="5365750"/>
          <p14:tracePt t="28031" x="6629400" y="5530850"/>
          <p14:tracePt t="28048" x="6686550" y="5670550"/>
          <p14:tracePt t="28065" x="6750050" y="5791200"/>
          <p14:tracePt t="28081" x="6800850" y="5873750"/>
          <p14:tracePt t="28098" x="6838950" y="5937250"/>
          <p14:tracePt t="28114" x="6883400" y="6007100"/>
          <p14:tracePt t="28131" x="6934200" y="6096000"/>
          <p14:tracePt t="28148" x="6978650" y="6184900"/>
          <p14:tracePt t="28151" x="7004050" y="6223000"/>
          <p14:tracePt t="28165" x="7035800" y="6267450"/>
          <p14:tracePt t="28182" x="7067550" y="6356350"/>
          <p14:tracePt t="28198" x="7080250" y="6394450"/>
          <p14:tracePt t="28214" x="7092950" y="6464300"/>
          <p14:tracePt t="28231" x="7124700" y="6553200"/>
          <p14:tracePt t="28248" x="7175500" y="6648450"/>
          <p14:tracePt t="28265" x="7226300" y="6711950"/>
          <p14:tracePt t="28282" x="7283450" y="6737350"/>
          <p14:tracePt t="28298" x="7327900" y="6737350"/>
          <p14:tracePt t="28314" x="7366000" y="6724650"/>
          <p14:tracePt t="28331" x="7366000" y="6692900"/>
          <p14:tracePt t="28348" x="7359650" y="6673850"/>
          <p14:tracePt t="28364" x="7359650" y="6654800"/>
          <p14:tracePt t="28368" x="7359650" y="6648450"/>
          <p14:tracePt t="28381" x="7353300" y="6635750"/>
          <p14:tracePt t="28398" x="7353300" y="6616700"/>
          <p14:tracePt t="28400" x="7353300" y="6604000"/>
          <p14:tracePt t="28414" x="7366000" y="6591300"/>
          <p14:tracePt t="28431" x="7372350" y="6584950"/>
          <p14:tracePt t="28448" x="7372350" y="6572250"/>
          <p14:tracePt t="28481" x="7378700" y="6565900"/>
          <p14:tracePt t="28498" x="7378700" y="6546850"/>
          <p14:tracePt t="28515" x="7378700" y="6540500"/>
          <p14:tracePt t="28531" x="7378700" y="6527800"/>
          <p14:tracePt t="28625" x="7385050" y="6527800"/>
          <p14:tracePt t="28650" x="7385050" y="6534150"/>
          <p14:tracePt t="28679" x="7391400" y="6534150"/>
          <p14:tracePt t="28975" x="7385050" y="6521450"/>
          <p14:tracePt t="28985" x="7378700" y="6508750"/>
          <p14:tracePt t="28993" x="7359650" y="6477000"/>
          <p14:tracePt t="29001" x="7334250" y="6438900"/>
          <p14:tracePt t="29015" x="7251700" y="6311900"/>
          <p14:tracePt t="29031" x="7169150" y="6172200"/>
          <p14:tracePt t="29048" x="7080250" y="6007100"/>
          <p14:tracePt t="29065" x="6978650" y="5740400"/>
          <p14:tracePt t="29082" x="6908800" y="5511800"/>
          <p14:tracePt t="29085" x="6889750" y="5429250"/>
          <p14:tracePt t="29098" x="6864350" y="5340350"/>
          <p14:tracePt t="29114" x="6800850" y="5124450"/>
          <p14:tracePt t="29131" x="6756400" y="4984750"/>
          <p14:tracePt t="29148" x="6686550" y="4845050"/>
          <p14:tracePt t="29165" x="6616700" y="4737100"/>
          <p14:tracePt t="29181" x="6572250" y="4667250"/>
          <p14:tracePt t="29184" x="6565900" y="4654550"/>
          <p14:tracePt t="29198" x="6559550" y="4641850"/>
          <p14:tracePt t="29201" x="6546850" y="4622800"/>
          <p14:tracePt t="29214" x="6534150" y="4610100"/>
          <p14:tracePt t="29231" x="6527800" y="4591050"/>
          <p14:tracePt t="29248" x="6521450" y="4584700"/>
          <p14:tracePt t="29281" x="6521450" y="4578350"/>
          <p14:tracePt t="29298" x="6508750" y="4559300"/>
          <p14:tracePt t="29314" x="6489700" y="4533900"/>
          <p14:tracePt t="29332" x="6477000" y="4527550"/>
          <p14:tracePt t="29348" x="6470650" y="4514850"/>
          <p14:tracePt t="29387" x="6457950" y="4514850"/>
          <p14:tracePt t="29398" x="6438900" y="4502150"/>
          <p14:tracePt t="29415" x="6400800" y="4483100"/>
          <p14:tracePt t="29431" x="6318250" y="4451350"/>
          <p14:tracePt t="29448" x="6242050" y="4406900"/>
          <p14:tracePt t="29464" x="6140450" y="4337050"/>
          <p14:tracePt t="29481" x="6102350" y="4292600"/>
          <p14:tracePt t="29498" x="6089650" y="4273550"/>
          <p14:tracePt t="29515" x="6083300" y="4260850"/>
          <p14:tracePt t="29531" x="6083300" y="4248150"/>
          <p14:tracePt t="29548" x="6089650" y="4235450"/>
          <p14:tracePt t="29564" x="6089650" y="4216400"/>
          <p14:tracePt t="29590" x="6089650" y="4210050"/>
          <p14:tracePt t="29598" x="6089650" y="4203700"/>
          <p14:tracePt t="29614" x="6083300" y="4184650"/>
          <p14:tracePt t="29631" x="6083300" y="4178300"/>
          <p14:tracePt t="29648" x="6076950" y="4171950"/>
          <p14:tracePt t="29664" x="6076950" y="4165600"/>
          <p14:tracePt t="29681" x="6070600" y="4159250"/>
          <p14:tracePt t="29698" x="6064250" y="4159250"/>
          <p14:tracePt t="30025" x="6057900" y="4159250"/>
          <p14:tracePt t="30035" x="6032500" y="4140200"/>
          <p14:tracePt t="30042" x="5994400" y="4108450"/>
          <p14:tracePt t="30048" x="5930900" y="4070350"/>
          <p14:tracePt t="30064" x="5759450" y="4038600"/>
          <p14:tracePt t="30081" x="5607050" y="4025900"/>
          <p14:tracePt t="30098" x="5486400" y="4032250"/>
          <p14:tracePt t="30114" x="5397500" y="4032250"/>
          <p14:tracePt t="30131" x="5365750" y="4051300"/>
          <p14:tracePt t="30148" x="5359400" y="4051300"/>
          <p14:tracePt t="30219" x="5365750" y="4051300"/>
          <p14:tracePt t="30227" x="5384800" y="4057650"/>
          <p14:tracePt t="30234" x="5410200" y="4057650"/>
          <p14:tracePt t="30248" x="5435600" y="4057650"/>
          <p14:tracePt t="30265" x="5600700" y="4076700"/>
          <p14:tracePt t="30281" x="5740400" y="4083050"/>
          <p14:tracePt t="30298" x="5886450" y="4095750"/>
          <p14:tracePt t="30314" x="5981700" y="4102100"/>
          <p14:tracePt t="30331" x="6007100" y="4102100"/>
          <p14:tracePt t="30334" x="6013450" y="4102100"/>
          <p14:tracePt t="30389" x="6013450" y="4095750"/>
          <p14:tracePt t="30397" x="6007100" y="4095750"/>
          <p14:tracePt t="30405" x="5994400" y="4095750"/>
          <p14:tracePt t="30414" x="5975350" y="4095750"/>
          <p14:tracePt t="30431" x="5930900" y="4095750"/>
          <p14:tracePt t="30448" x="5886450" y="4095750"/>
          <p14:tracePt t="30465" x="5861050" y="4095750"/>
          <p14:tracePt t="30481" x="5842000" y="4095750"/>
          <p14:tracePt t="30545" x="5848350" y="4102100"/>
          <p14:tracePt t="30553" x="5861050" y="4102100"/>
          <p14:tracePt t="30564" x="5873750" y="4102100"/>
          <p14:tracePt t="30581" x="5905500" y="4102100"/>
          <p14:tracePt t="30598" x="5937250" y="4102100"/>
          <p14:tracePt t="30614" x="5962650" y="4102100"/>
          <p14:tracePt t="30631" x="5969000" y="4102100"/>
          <p14:tracePt t="31084" x="5969000" y="4095750"/>
          <p14:tracePt t="31090" x="5962650" y="4095750"/>
          <p14:tracePt t="31098" x="5949950" y="4095750"/>
          <p14:tracePt t="31114" x="5905500" y="4095750"/>
          <p14:tracePt t="31131" x="5803900" y="4108450"/>
          <p14:tracePt t="31148" x="5740400" y="4121150"/>
          <p14:tracePt t="31165" x="5708650" y="4127500"/>
          <p14:tracePt t="31181" x="5695950" y="4127500"/>
          <p14:tracePt t="31269" x="5689600" y="4127500"/>
          <p14:tracePt t="31284" x="5683250" y="4127500"/>
          <p14:tracePt t="31315" x="5676900" y="4127500"/>
          <p14:tracePt t="31401" x="5683250" y="4127500"/>
          <p14:tracePt t="31409" x="5695950" y="4140200"/>
          <p14:tracePt t="31417" x="5721350" y="4140200"/>
          <p14:tracePt t="31431" x="5822950" y="4152900"/>
          <p14:tracePt t="31448" x="5962650" y="4159250"/>
          <p14:tracePt t="31464" x="6089650" y="4159250"/>
          <p14:tracePt t="31481" x="6146800" y="4159250"/>
          <p14:tracePt t="31498" x="6165850" y="4152900"/>
          <p14:tracePt t="32575" x="6159500" y="4146550"/>
          <p14:tracePt t="32585" x="6153150" y="4146550"/>
          <p14:tracePt t="32592" x="6127750" y="4133850"/>
          <p14:tracePt t="32602" x="6096000" y="4121150"/>
          <p14:tracePt t="32615" x="6051550" y="4114800"/>
          <p14:tracePt t="32632" x="6007100" y="4114800"/>
          <p14:tracePt t="32648" x="5975350" y="4114800"/>
          <p14:tracePt t="32665" x="5969000" y="4114800"/>
          <p14:tracePt t="32681" x="5949950" y="4114800"/>
          <p14:tracePt t="32698" x="5937250" y="4114800"/>
          <p14:tracePt t="32714" x="5905500" y="4114800"/>
          <p14:tracePt t="32731" x="5861050" y="4121150"/>
          <p14:tracePt t="32748" x="5810250" y="4140200"/>
          <p14:tracePt t="32764" x="5753100" y="4146550"/>
          <p14:tracePt t="32781" x="5715000" y="4146550"/>
          <p14:tracePt t="32785" x="5695950" y="4146550"/>
          <p14:tracePt t="32798" x="5676900" y="4146550"/>
          <p14:tracePt t="32814" x="5645150" y="4146550"/>
          <p14:tracePt t="32831" x="5632450" y="4146550"/>
          <p14:tracePt t="32848" x="5626100" y="4146550"/>
          <p14:tracePt t="32909" x="5619750" y="4146550"/>
          <p14:tracePt t="32917" x="5600700" y="4146550"/>
          <p14:tracePt t="32935" x="5594350" y="4146550"/>
          <p14:tracePt t="32981" x="5588000" y="4146550"/>
          <p14:tracePt t="33041" x="5575300" y="4146550"/>
          <p14:tracePt t="33051" x="5562600" y="4146550"/>
          <p14:tracePt t="33057" x="5556250" y="4146550"/>
          <p14:tracePt t="33066" x="5543550" y="4146550"/>
          <p14:tracePt t="33081" x="5524500" y="4146550"/>
          <p14:tracePt t="33098" x="5499100" y="4146550"/>
          <p14:tracePt t="33115" x="5486400" y="4140200"/>
          <p14:tracePt t="33131" x="5480050" y="4140200"/>
          <p14:tracePt t="33577" x="5486400" y="4140200"/>
          <p14:tracePt t="33584" x="5505450" y="4140200"/>
          <p14:tracePt t="33598" x="5524500" y="4133850"/>
          <p14:tracePt t="33615" x="5594350" y="4127500"/>
          <p14:tracePt t="33632" x="5664200" y="4127500"/>
          <p14:tracePt t="33648" x="5765800" y="4127500"/>
          <p14:tracePt t="33665" x="5797550" y="4127500"/>
          <p14:tracePt t="33681" x="5810250" y="4127500"/>
          <p14:tracePt t="33698" x="5816600" y="4127500"/>
          <p14:tracePt t="33811" x="5810250" y="4127500"/>
          <p14:tracePt t="33819" x="5797550" y="4127500"/>
          <p14:tracePt t="33831" x="5784850" y="4127500"/>
          <p14:tracePt t="33848" x="5759450" y="4127500"/>
          <p14:tracePt t="33851" x="5740400" y="4127500"/>
          <p14:tracePt t="33865" x="5708650" y="4127500"/>
          <p14:tracePt t="33881" x="5689600" y="4127500"/>
          <p14:tracePt t="33898" x="5683250" y="4127500"/>
          <p14:tracePt t="33932" x="5676900" y="4127500"/>
          <p14:tracePt t="34473" x="5683250" y="4121150"/>
          <p14:tracePt t="34483" x="5702300" y="4114800"/>
          <p14:tracePt t="34487" x="5727700" y="4108450"/>
          <p14:tracePt t="34498" x="5759450" y="4108450"/>
          <p14:tracePt t="34515" x="5791200" y="4102100"/>
          <p14:tracePt t="34532" x="5816600" y="4102100"/>
          <p14:tracePt t="34535" x="5822950" y="4102100"/>
          <p14:tracePt t="34548" x="5829300" y="4102100"/>
          <p14:tracePt t="34697" x="5822950" y="4102100"/>
          <p14:tracePt t="34706" x="5816600" y="4102100"/>
          <p14:tracePt t="34714" x="5810250" y="4102100"/>
          <p14:tracePt t="34731" x="5803900" y="4102100"/>
          <p14:tracePt t="34791" x="5803900" y="4114800"/>
          <p14:tracePt t="34801" x="5797550" y="4127500"/>
          <p14:tracePt t="34808" x="5791200" y="4140200"/>
          <p14:tracePt t="34817" x="5784850" y="4146550"/>
          <p14:tracePt t="34831" x="5778500" y="4171950"/>
          <p14:tracePt t="34848" x="5772150" y="4184650"/>
          <p14:tracePt t="34865" x="5772150" y="4197350"/>
          <p14:tracePt t="34898" x="5772150" y="4203700"/>
          <p14:tracePt t="34932" x="5765800" y="4203700"/>
          <p14:tracePt t="34981" x="5708650" y="4184650"/>
          <p14:tracePt t="34985" x="5695950" y="4178300"/>
          <p14:tracePt t="34998" x="5670550" y="4171950"/>
          <p14:tracePt t="35015" x="5626100" y="4159250"/>
          <p14:tracePt t="35031" x="5588000" y="4146550"/>
          <p14:tracePt t="35049" x="5575300" y="4133850"/>
          <p14:tracePt t="35141" x="5575300" y="4140200"/>
          <p14:tracePt t="35151" x="5568950" y="4152900"/>
          <p14:tracePt t="35158" x="5562600" y="4165600"/>
          <p14:tracePt t="35166" x="5556250" y="4184650"/>
          <p14:tracePt t="35181" x="5537200" y="4222750"/>
          <p14:tracePt t="35198" x="5537200" y="4248150"/>
          <p14:tracePt t="35215" x="5543550" y="4267200"/>
          <p14:tracePt t="35231" x="5549900" y="4273550"/>
          <p14:tracePt t="35250" x="5556250" y="4273550"/>
          <p14:tracePt t="35579" x="5562600" y="4273550"/>
          <p14:tracePt t="35585" x="5562600" y="4267200"/>
          <p14:tracePt t="35598" x="5562600" y="4248150"/>
          <p14:tracePt t="35615" x="5568950" y="4197350"/>
          <p14:tracePt t="35631" x="5568950" y="4159250"/>
          <p14:tracePt t="35648" x="5556250" y="4127500"/>
          <p14:tracePt t="35665" x="5556250" y="4121150"/>
          <p14:tracePt t="35682" x="5556250" y="4114800"/>
          <p14:tracePt t="36339" x="5562600" y="4114800"/>
          <p14:tracePt t="36346" x="5594350" y="4108450"/>
          <p14:tracePt t="36353" x="5632450" y="4108450"/>
          <p14:tracePt t="36365" x="5664200" y="4108450"/>
          <p14:tracePt t="36382" x="5740400" y="4108450"/>
          <p14:tracePt t="36398" x="5797550" y="4114800"/>
          <p14:tracePt t="36415" x="5835650" y="4114800"/>
          <p14:tracePt t="36431" x="5842000" y="4114800"/>
          <p14:tracePt t="36448" x="5848350" y="4114800"/>
          <p14:tracePt t="36465" x="5861050" y="4114800"/>
          <p14:tracePt t="36481" x="5873750" y="4114800"/>
          <p14:tracePt t="36498" x="5899150" y="4114800"/>
          <p14:tracePt t="36515" x="5905500" y="4114800"/>
          <p14:tracePt t="36517" x="5911850" y="4114800"/>
          <p14:tracePt t="36531" x="5918200" y="4114800"/>
          <p14:tracePt t="39379" x="5930900" y="4114800"/>
          <p14:tracePt t="39387" x="5937250" y="4121150"/>
          <p14:tracePt t="39397" x="5956300" y="4127500"/>
          <p14:tracePt t="39415" x="5981700" y="4140200"/>
          <p14:tracePt t="39432" x="6000750" y="4146550"/>
          <p14:tracePt t="39448" x="6007100" y="4146550"/>
          <p14:tracePt t="39519" x="6007100" y="4152900"/>
          <p14:tracePt t="39527" x="6013450" y="4152900"/>
          <p14:tracePt t="39605" x="6007100" y="4152900"/>
          <p14:tracePt t="39611" x="6000750" y="4152900"/>
          <p14:tracePt t="39619" x="5994400" y="4152900"/>
          <p14:tracePt t="39634" x="5988050" y="4152900"/>
          <p14:tracePt t="39648" x="5981700" y="4152900"/>
          <p14:tracePt t="39665" x="5975350" y="4152900"/>
          <p14:tracePt t="39783" x="5962650" y="4152900"/>
          <p14:tracePt t="39792" x="5943600" y="4152900"/>
          <p14:tracePt t="39801" x="5918200" y="4146550"/>
          <p14:tracePt t="39815" x="5873750" y="4146550"/>
          <p14:tracePt t="39832" x="5829300" y="4146550"/>
          <p14:tracePt t="39848" x="5791200" y="4152900"/>
          <p14:tracePt t="39865" x="5765800" y="4152900"/>
          <p14:tracePt t="39881" x="5759450" y="4152900"/>
          <p14:tracePt t="40001" x="5772150" y="4146550"/>
          <p14:tracePt t="40009" x="5778500" y="4146550"/>
          <p14:tracePt t="40018" x="5784850" y="4140200"/>
          <p14:tracePt t="40032" x="5803900" y="4133850"/>
          <p14:tracePt t="40048" x="5829300" y="4133850"/>
          <p14:tracePt t="40065" x="5873750" y="4127500"/>
          <p14:tracePt t="40081" x="5911850" y="4127500"/>
          <p14:tracePt t="40098" x="5949950" y="4127500"/>
          <p14:tracePt t="40101" x="5969000" y="4127500"/>
          <p14:tracePt t="40115" x="5981700" y="4127500"/>
          <p14:tracePt t="40133" x="5994400" y="4127500"/>
          <p14:tracePt t="40546" x="6007100" y="4127500"/>
          <p14:tracePt t="40554" x="6026150" y="4127500"/>
          <p14:tracePt t="40564" x="6051550" y="4133850"/>
          <p14:tracePt t="40581" x="6089650" y="4133850"/>
          <p14:tracePt t="40598" x="6102350" y="4140200"/>
          <p14:tracePt t="40615" x="6108700" y="4140200"/>
          <p14:tracePt t="43423" x="6127750" y="4140200"/>
          <p14:tracePt t="43432" x="6197600" y="4140200"/>
          <p14:tracePt t="43448" x="6432550" y="4165600"/>
          <p14:tracePt t="43465" x="6654800" y="4222750"/>
          <p14:tracePt t="43482" x="6889750" y="4298950"/>
          <p14:tracePt t="43498" x="7099300" y="4400550"/>
          <p14:tracePt t="43515" x="7219950" y="4540250"/>
          <p14:tracePt t="43531" x="7226300" y="4603750"/>
          <p14:tracePt t="43548" x="7181850" y="4673600"/>
          <p14:tracePt t="43766" x="7181850" y="4667250"/>
          <p14:tracePt t="43796" x="7175500" y="4660900"/>
          <p14:tracePt t="43812" x="7162800" y="4654550"/>
          <p14:tracePt t="43819" x="7156450" y="4654550"/>
          <p14:tracePt t="43831" x="7150100" y="4654550"/>
          <p14:tracePt t="43848" x="7137400" y="4648200"/>
          <p14:tracePt t="43865" x="7124700" y="4641850"/>
          <p14:tracePt t="43882" x="7099300" y="4635500"/>
          <p14:tracePt t="43898" x="7061200" y="4629150"/>
          <p14:tracePt t="43932" x="7010400" y="4603750"/>
          <p14:tracePt t="43982" x="6972300" y="4502150"/>
          <p14:tracePt t="43998" x="6965950" y="4425950"/>
          <p14:tracePt t="44015" x="6953250" y="4356100"/>
          <p14:tracePt t="44031" x="6940550" y="4267200"/>
          <p14:tracePt t="44048" x="6940550" y="4178300"/>
          <p14:tracePt t="44065" x="6972300" y="4108450"/>
          <p14:tracePt t="44067" x="6997700" y="4064000"/>
          <p14:tracePt t="44082" x="7029450" y="4013200"/>
          <p14:tracePt t="44084" x="7061200" y="3949700"/>
          <p14:tracePt t="44098" x="7118350" y="3867150"/>
          <p14:tracePt t="44115" x="7366000" y="3517900"/>
          <p14:tracePt t="44131" x="7512050" y="3321050"/>
          <p14:tracePt t="44148" x="7613650" y="3149600"/>
          <p14:tracePt t="44165" x="7689850" y="3028950"/>
          <p14:tracePt t="44181" x="7734300" y="2933700"/>
          <p14:tracePt t="44198" x="7766050" y="2895600"/>
          <p14:tracePt t="44200" x="7778750" y="2889250"/>
          <p14:tracePt t="44215" x="7785100" y="2882900"/>
          <p14:tracePt t="44613" x="7829550" y="2857500"/>
          <p14:tracePt t="44623" x="8032750" y="2762250"/>
          <p14:tracePt t="44632" x="8331200" y="2654300"/>
          <p14:tracePt t="44648" x="8902700" y="2444750"/>
          <p14:tracePt t="44665" x="9137650" y="2330450"/>
          <p14:tracePt t="44682" x="9302750" y="2203450"/>
          <p14:tracePt t="44698" x="9525000" y="2032000"/>
          <p14:tracePt t="44715" x="9613900" y="1905000"/>
          <p14:tracePt t="44731" x="9639300" y="1803400"/>
          <p14:tracePt t="44748" x="9626600" y="1720850"/>
          <p14:tracePt t="44765" x="9582150" y="1657350"/>
          <p14:tracePt t="44781" x="9512300" y="1593850"/>
          <p14:tracePt t="44798" x="9404350" y="1555750"/>
          <p14:tracePt t="44815" x="9239250" y="1568450"/>
          <p14:tracePt t="44831" x="9118600" y="1625600"/>
          <p14:tracePt t="44848" x="8972550" y="1727200"/>
          <p14:tracePt t="44865" x="8788400" y="1911350"/>
          <p14:tracePt t="44881" x="8610600" y="2171700"/>
          <p14:tracePt t="44886" x="8515350" y="2324100"/>
          <p14:tracePt t="44898" x="8439150" y="2476500"/>
          <p14:tracePt t="44932" x="8280400" y="3340100"/>
          <p14:tracePt t="44981" x="8420100" y="4171950"/>
          <p14:tracePt t="44985" x="8439150" y="4260850"/>
          <p14:tracePt t="44998" x="8477250" y="4337050"/>
          <p14:tracePt t="45015" x="8502650" y="4476750"/>
          <p14:tracePt t="45031" x="8502650" y="4591050"/>
          <p14:tracePt t="45048" x="8496300" y="4806950"/>
          <p14:tracePt t="45065" x="8528050" y="5003800"/>
          <p14:tracePt t="45081" x="8578850" y="5219700"/>
          <p14:tracePt t="45098" x="8623300" y="5410200"/>
          <p14:tracePt t="45115" x="8686800" y="5549900"/>
          <p14:tracePt t="45132" x="8769350" y="5651500"/>
          <p14:tracePt t="45148" x="8832850" y="5695950"/>
          <p14:tracePt t="45165" x="8940800" y="5708650"/>
          <p14:tracePt t="45181" x="9036050" y="5683250"/>
          <p14:tracePt t="45198" x="9144000" y="5619750"/>
          <p14:tracePt t="45215" x="9277350" y="5486400"/>
          <p14:tracePt t="45231" x="9410700" y="5207000"/>
          <p14:tracePt t="45248" x="9569450" y="4876800"/>
          <p14:tracePt t="45264" x="9753600" y="4349750"/>
          <p14:tracePt t="45281" x="9759950" y="4171950"/>
          <p14:tracePt t="45298" x="9728200" y="4038600"/>
          <p14:tracePt t="45315" x="9658350" y="3956050"/>
          <p14:tracePt t="45331" x="9569450" y="3898900"/>
          <p14:tracePt t="45334" x="9531350" y="3892550"/>
          <p14:tracePt t="45348" x="9512300" y="3886200"/>
          <p14:tracePt t="45351" x="9493250" y="3886200"/>
          <p14:tracePt t="45364" x="9474200" y="3886200"/>
          <p14:tracePt t="45381" x="9417050" y="3943350"/>
          <p14:tracePt t="45398" x="9372600" y="4019550"/>
          <p14:tracePt t="45415" x="9340850" y="4089400"/>
          <p14:tracePt t="45431" x="9315450" y="4165600"/>
          <p14:tracePt t="45448" x="9296400" y="4222750"/>
          <p14:tracePt t="45465" x="9290050" y="4241800"/>
          <p14:tracePt t="45482" x="9290050" y="4254500"/>
          <p14:tracePt t="45498" x="9290050" y="4260850"/>
          <p14:tracePt t="47429" x="9334500" y="4254500"/>
          <p14:tracePt t="47434" x="9467850" y="4210050"/>
          <p14:tracePt t="47448" x="9658350" y="4171950"/>
          <p14:tracePt t="47465" x="10013950" y="4095750"/>
          <p14:tracePt t="47481" x="9969500" y="4114800"/>
          <p14:tracePt t="47498" x="9798050" y="4178300"/>
          <p14:tracePt t="47514" x="9639300" y="4235450"/>
          <p14:tracePt t="47532" x="9582150" y="4318000"/>
          <p14:tracePt t="47549" x="9582150" y="4368800"/>
          <p14:tracePt t="47565" x="9601200" y="4419600"/>
          <p14:tracePt t="47707" x="9601200" y="4406900"/>
          <p14:tracePt t="47716" x="9607550" y="4400550"/>
          <p14:tracePt t="47731" x="9607550" y="4387850"/>
          <p14:tracePt t="47748" x="9607550" y="4381500"/>
          <p14:tracePt t="47765" x="9613900" y="4381500"/>
          <p14:tracePt t="47781" x="9620250" y="4381500"/>
          <p14:tracePt t="47798" x="9613900" y="4356100"/>
          <p14:tracePt t="47815" x="9607550" y="4349750"/>
          <p14:tracePt t="47831" x="9582150" y="4356100"/>
          <p14:tracePt t="47848" x="9563100" y="4368800"/>
          <p14:tracePt t="47865" x="9550400" y="4381500"/>
          <p14:tracePt t="47881" x="9544050" y="4381500"/>
          <p14:tracePt t="47901" x="9544050" y="4375150"/>
          <p14:tracePt t="47932" x="9486900" y="4324350"/>
          <p14:tracePt t="47981" x="9188450" y="4070350"/>
          <p14:tracePt t="47998" x="9118600" y="4000500"/>
          <p14:tracePt t="48015" x="9093200" y="3930650"/>
          <p14:tracePt t="48031" x="9086850" y="3854450"/>
          <p14:tracePt t="48048" x="9086850" y="3759200"/>
          <p14:tracePt t="48051" x="9080500" y="3695700"/>
          <p14:tracePt t="48065" x="9055100" y="3530600"/>
          <p14:tracePt t="48081" x="8985250" y="3263900"/>
          <p14:tracePt t="48098" x="8845550" y="2908300"/>
          <p14:tracePt t="48115" x="8655050" y="2559050"/>
          <p14:tracePt t="48131" x="8489950" y="2286000"/>
          <p14:tracePt t="48148" x="8420100" y="2159000"/>
          <p14:tracePt t="48165" x="8407400" y="2095500"/>
          <p14:tracePt t="48181" x="8407400" y="2089150"/>
          <p14:tracePt t="48734" x="8401050" y="2089150"/>
          <p14:tracePt t="48742" x="8382000" y="2089150"/>
          <p14:tracePt t="48752" x="8356600" y="2076450"/>
          <p14:tracePt t="48765" x="8299450" y="2038350"/>
          <p14:tracePt t="48781" x="8172450" y="1968500"/>
          <p14:tracePt t="48798" x="8045450" y="1905000"/>
          <p14:tracePt t="48815" x="7950200" y="1841500"/>
          <p14:tracePt t="48832" x="7867650" y="1778000"/>
          <p14:tracePt t="48848" x="7797800" y="1720850"/>
          <p14:tracePt t="48865" x="7753350" y="1682750"/>
          <p14:tracePt t="48882" x="7740650" y="1670050"/>
          <p14:tracePt t="48982" x="7740650" y="1676400"/>
          <p14:tracePt t="48990" x="7740650" y="1682750"/>
          <p14:tracePt t="49005" x="7747000" y="1689100"/>
          <p14:tracePt t="49021" x="7753350" y="1695450"/>
          <p14:tracePt t="49031" x="7759700" y="1701800"/>
          <p14:tracePt t="49048" x="7772400" y="1701800"/>
          <p14:tracePt t="49065" x="7785100" y="1708150"/>
          <p14:tracePt t="49081" x="7791450" y="1708150"/>
          <p14:tracePt t="49098" x="7797800" y="1708150"/>
          <p14:tracePt t="49115" x="7810500" y="1708150"/>
          <p14:tracePt t="49161" x="7810500" y="1701800"/>
          <p14:tracePt t="49177" x="7810500" y="1689100"/>
          <p14:tracePt t="49185" x="7810500" y="1682750"/>
          <p14:tracePt t="49198" x="7804150" y="1676400"/>
          <p14:tracePt t="49215" x="7797800" y="1663700"/>
          <p14:tracePt t="49248" x="7791450" y="1657350"/>
          <p14:tracePt t="49635" x="7785100" y="1657350"/>
          <p14:tracePt t="49644" x="7785100" y="1651000"/>
          <p14:tracePt t="49651" x="7778750" y="1651000"/>
          <p14:tracePt t="49713" x="7785100" y="1644650"/>
          <p14:tracePt t="49722" x="7797800" y="1638300"/>
          <p14:tracePt t="49732" x="7823200" y="1638300"/>
          <p14:tracePt t="49749" x="7874000" y="1638300"/>
          <p14:tracePt t="49765" x="7981950" y="1638300"/>
          <p14:tracePt t="49781" x="8089900" y="1638300"/>
          <p14:tracePt t="49798" x="8229600" y="1638300"/>
          <p14:tracePt t="49815" x="8439150" y="1638300"/>
          <p14:tracePt t="49831" x="8540750" y="1638300"/>
          <p14:tracePt t="49848" x="8585200" y="1638300"/>
          <p14:tracePt t="49865" x="8604250" y="1644650"/>
          <p14:tracePt t="49881" x="8610600" y="1651000"/>
          <p14:tracePt t="49970" x="8604250" y="1651000"/>
          <p14:tracePt t="49978" x="8585200" y="1651000"/>
          <p14:tracePt t="49998" x="8509000" y="1651000"/>
          <p14:tracePt t="50002" x="8451850" y="1651000"/>
          <p14:tracePt t="50014" x="8305800" y="1638300"/>
          <p14:tracePt t="50031" x="8159750" y="1625600"/>
          <p14:tracePt t="50048" x="8070850" y="1606550"/>
          <p14:tracePt t="50065" x="8064500" y="1606550"/>
          <p14:tracePt t="50101" x="8089900" y="1606550"/>
          <p14:tracePt t="50115" x="8134350" y="1606550"/>
          <p14:tracePt t="50131" x="8229600" y="1600200"/>
          <p14:tracePt t="50148" x="8324850" y="1593850"/>
          <p14:tracePt t="50165" x="8477250" y="1593850"/>
          <p14:tracePt t="50181" x="8578850" y="1600200"/>
          <p14:tracePt t="50198" x="8661400" y="1612900"/>
          <p14:tracePt t="50215" x="8705850" y="1612900"/>
          <p14:tracePt t="50231" x="8712200" y="1612900"/>
          <p14:tracePt t="50740" x="8686800" y="1619250"/>
          <p14:tracePt t="50748" x="8636000" y="1638300"/>
          <p14:tracePt t="50765" x="8502650" y="1676400"/>
          <p14:tracePt t="50782" x="8375650" y="1689100"/>
          <p14:tracePt t="50798" x="8305800" y="1689100"/>
          <p14:tracePt t="50815" x="8267700" y="1670050"/>
          <p14:tracePt t="50849" x="8267700" y="1663700"/>
          <p14:tracePt t="50865" x="8312150" y="1651000"/>
          <p14:tracePt t="50881" x="8375650" y="1638300"/>
          <p14:tracePt t="50886" x="8413750" y="1638300"/>
          <p14:tracePt t="50898" x="8451850" y="1638300"/>
          <p14:tracePt t="50932" x="8642350" y="1638300"/>
          <p14:tracePt t="50981" x="8788400" y="1638300"/>
          <p14:tracePt t="51814" x="8788400" y="1644650"/>
          <p14:tracePt t="51823" x="8782050" y="1657350"/>
          <p14:tracePt t="51831" x="8763000" y="1676400"/>
          <p14:tracePt t="51848" x="8718550" y="1708150"/>
          <p14:tracePt t="51851" x="8693150" y="1733550"/>
          <p14:tracePt t="51865" x="8667750" y="1752600"/>
          <p14:tracePt t="51881" x="8623300" y="1790700"/>
          <p14:tracePt t="51886" x="8604250" y="1803400"/>
          <p14:tracePt t="51898" x="8572500" y="1835150"/>
          <p14:tracePt t="51932" x="8553450" y="1847850"/>
          <p14:tracePt t="51981" x="8483600" y="1860550"/>
          <p14:tracePt t="51998" x="8407400" y="1866900"/>
          <p14:tracePt t="52000" x="8362950" y="1866900"/>
          <p14:tracePt t="52014" x="8274050" y="1866900"/>
          <p14:tracePt t="52031" x="8223250" y="1866900"/>
          <p14:tracePt t="52048" x="8197850" y="1860550"/>
          <p14:tracePt t="52064" x="8178800" y="1860550"/>
          <p14:tracePt t="52081" x="8172450" y="1860550"/>
          <p14:tracePt t="52098" x="8159750" y="1854200"/>
          <p14:tracePt t="52115" x="8128000" y="1854200"/>
          <p14:tracePt t="52131" x="8089900" y="1854200"/>
          <p14:tracePt t="52148" x="8051800" y="1854200"/>
          <p14:tracePt t="52165" x="8026400" y="1854200"/>
          <p14:tracePt t="52181" x="8007350" y="1854200"/>
          <p14:tracePt t="52198" x="8001000" y="1854200"/>
          <p14:tracePt t="54355" x="8013700" y="1854200"/>
          <p14:tracePt t="54365" x="8058150" y="1854200"/>
          <p14:tracePt t="54382" x="8197850" y="1854200"/>
          <p14:tracePt t="54398" x="8362950" y="1879600"/>
          <p14:tracePt t="54415" x="8534400" y="1898650"/>
          <p14:tracePt t="54432" x="8686800" y="1911350"/>
          <p14:tracePt t="54448" x="8788400" y="1911350"/>
          <p14:tracePt t="54465" x="8883650" y="1911350"/>
          <p14:tracePt t="54481" x="8947150" y="1905000"/>
          <p14:tracePt t="54498" x="8997950" y="1879600"/>
          <p14:tracePt t="54515" x="9042400" y="1860550"/>
          <p14:tracePt t="54531" x="9105900" y="1860550"/>
          <p14:tracePt t="54548" x="9175750" y="1860550"/>
          <p14:tracePt t="54565" x="9264650" y="1866900"/>
          <p14:tracePt t="54582" x="9340850" y="1866900"/>
          <p14:tracePt t="54598" x="9455150" y="1854200"/>
          <p14:tracePt t="54615" x="9569450" y="1847850"/>
          <p14:tracePt t="54631" x="9690100" y="1847850"/>
          <p14:tracePt t="54648" x="9791700" y="1847850"/>
          <p14:tracePt t="54665" x="9867900" y="1841500"/>
          <p14:tracePt t="54682" x="9893300" y="1835150"/>
          <p14:tracePt t="54698" x="9899650" y="1828800"/>
          <p14:tracePt t="54791" x="9906000" y="1828800"/>
          <p14:tracePt t="54801" x="9912350" y="1828800"/>
          <p14:tracePt t="54807" x="9925050" y="1828800"/>
          <p14:tracePt t="54816" x="9931400" y="1828800"/>
          <p14:tracePt t="54831" x="9937750" y="1828800"/>
          <p14:tracePt t="55810" x="9950450" y="1828800"/>
          <p14:tracePt t="55818" x="9956800" y="1835150"/>
          <p14:tracePt t="55826" x="9963150" y="1854200"/>
          <p14:tracePt t="55835" x="9963150" y="1873250"/>
          <p14:tracePt t="55848" x="9963150" y="1892300"/>
          <p14:tracePt t="55865" x="9918700" y="1968500"/>
          <p14:tracePt t="55882" x="9874250" y="2032000"/>
          <p14:tracePt t="55902" x="9836150" y="2101850"/>
          <p14:tracePt t="55915" x="9791700" y="2165350"/>
          <p14:tracePt t="55948" x="9632950" y="2311400"/>
          <p14:tracePt t="55998" x="9321800" y="2362200"/>
          <p14:tracePt t="56015" x="9271000" y="2336800"/>
          <p14:tracePt t="56031" x="9226550" y="2298700"/>
          <p14:tracePt t="56048" x="9188450" y="2260600"/>
          <p14:tracePt t="56065" x="9156700" y="2197100"/>
          <p14:tracePt t="56082" x="9137650" y="2171700"/>
          <p14:tracePt t="56098" x="9137650" y="2165350"/>
          <p14:tracePt t="56115" x="9137650" y="2152650"/>
          <p14:tracePt t="56132" x="9131300" y="2139950"/>
          <p14:tracePt t="56148" x="9118600" y="2114550"/>
          <p14:tracePt t="56165" x="9105900" y="2089150"/>
          <p14:tracePt t="56182" x="9099550" y="2076450"/>
          <p14:tracePt t="56198" x="9086850" y="2070100"/>
          <p14:tracePt t="56277" x="9086850" y="2082800"/>
          <p14:tracePt t="56285" x="9080500" y="2108200"/>
          <p14:tracePt t="56292" x="9080500" y="2133600"/>
          <p14:tracePt t="56301" x="9080500" y="2171700"/>
          <p14:tracePt t="56314" x="9080500" y="2247900"/>
          <p14:tracePt t="56332" x="9080500" y="2368550"/>
          <p14:tracePt t="56348" x="9074150" y="2495550"/>
          <p14:tracePt t="56365" x="9055100" y="2667000"/>
          <p14:tracePt t="56381" x="9029700" y="2882900"/>
          <p14:tracePt t="56398" x="8997950" y="3143250"/>
          <p14:tracePt t="56415" x="8966200" y="3416300"/>
          <p14:tracePt t="56432" x="8959850" y="3562350"/>
          <p14:tracePt t="56448" x="8934450" y="3708400"/>
          <p14:tracePt t="56465" x="8915400" y="3886200"/>
          <p14:tracePt t="56481" x="8896350" y="4076700"/>
          <p14:tracePt t="56498" x="8870950" y="4318000"/>
          <p14:tracePt t="56515" x="8870950" y="4660900"/>
          <p14:tracePt t="56531" x="8870950" y="4972050"/>
          <p14:tracePt t="56548" x="8870950" y="5232400"/>
          <p14:tracePt t="56565" x="8870950" y="5454650"/>
          <p14:tracePt t="56581" x="8883650" y="5524500"/>
          <p14:tracePt t="56598" x="8896350" y="5556250"/>
          <p14:tracePt t="56615" x="8902700" y="5562600"/>
          <p14:tracePt t="56635" x="8909050" y="5575300"/>
          <p14:tracePt t="56665" x="8909050" y="5581650"/>
          <p14:tracePt t="56681" x="8909050" y="5588000"/>
          <p14:tracePt t="56698" x="8909050" y="5600700"/>
          <p14:tracePt t="56715" x="8909050" y="5607050"/>
          <p14:tracePt t="56732" x="8915400" y="5613400"/>
          <p14:tracePt t="56748" x="8915400" y="5619750"/>
          <p14:tracePt t="56781" x="8915400" y="5626100"/>
          <p14:tracePt t="57342" x="8915400" y="5632450"/>
          <p14:tracePt t="57389" x="8909050" y="5632450"/>
          <p14:tracePt t="57398" x="8902700" y="5638800"/>
          <p14:tracePt t="57701" x="8902700" y="5645150"/>
          <p14:tracePt t="57708" x="8896350" y="5645150"/>
          <p14:tracePt t="57717" x="8890000" y="5645150"/>
          <p14:tracePt t="57732" x="8877300" y="5651500"/>
          <p14:tracePt t="57738" x="8864600" y="5651500"/>
          <p14:tracePt t="57748" x="8851900" y="5651500"/>
          <p14:tracePt t="57765" x="8826500" y="5651500"/>
          <p14:tracePt t="57782" x="8794750" y="5651500"/>
          <p14:tracePt t="57798" x="8737600" y="5645150"/>
          <p14:tracePt t="57815" x="8604250" y="5613400"/>
          <p14:tracePt t="57831" x="8451850" y="5600700"/>
          <p14:tracePt t="57848" x="8159750" y="5581650"/>
          <p14:tracePt t="57865" x="7810500" y="5594350"/>
          <p14:tracePt t="57882" x="7404100" y="5626100"/>
          <p14:tracePt t="57884" x="7181850" y="5657850"/>
          <p14:tracePt t="57898" x="7004050" y="5689600"/>
          <p14:tracePt t="57903" x="6819900" y="5721350"/>
          <p14:tracePt t="57915" x="6623050" y="5740400"/>
          <p14:tracePt t="57949" x="5918200" y="5822950"/>
          <p14:tracePt t="57998" x="4083050" y="5721350"/>
          <p14:tracePt t="58015" x="3448050" y="5721350"/>
          <p14:tracePt t="58031" x="2914650" y="5708650"/>
          <p14:tracePt t="58048" x="2546350" y="5702300"/>
          <p14:tracePt t="58065" x="2362200" y="5670550"/>
          <p14:tracePt t="58081" x="2349500" y="5657850"/>
          <p14:tracePt t="58098" x="2381250" y="5645150"/>
          <p14:tracePt t="58115" x="2508250" y="5619750"/>
          <p14:tracePt t="58132" x="2667000" y="5581650"/>
          <p14:tracePt t="58148" x="2787650" y="5543550"/>
          <p14:tracePt t="58165" x="2838450" y="5518150"/>
          <p14:tracePt t="58181" x="2838450" y="5511800"/>
          <p14:tracePt t="58198" x="2787650" y="5480050"/>
          <p14:tracePt t="58215" x="2667000" y="5448300"/>
          <p14:tracePt t="58232" x="2406650" y="5403850"/>
          <p14:tracePt t="58248" x="2095500" y="5378450"/>
          <p14:tracePt t="58265" x="1898650" y="5378450"/>
          <p14:tracePt t="58281" x="1816100" y="5372100"/>
          <p14:tracePt t="58298" x="1803400" y="5353050"/>
          <p14:tracePt t="58315" x="1873250" y="5308600"/>
          <p14:tracePt t="58331" x="2057400" y="5226050"/>
          <p14:tracePt t="58348" x="2349500" y="5111750"/>
          <p14:tracePt t="58365" x="2540000" y="5022850"/>
          <p14:tracePt t="58381" x="2622550" y="4991100"/>
          <p14:tracePt t="58398" x="2635250" y="4991100"/>
          <p14:tracePt t="58415" x="2635250" y="4997450"/>
          <p14:tracePt t="58431" x="2628900" y="5022850"/>
          <p14:tracePt t="58448" x="2590800" y="5060950"/>
          <p14:tracePt t="58465" x="2520950" y="5124450"/>
          <p14:tracePt t="58482" x="2438400" y="5194300"/>
          <p14:tracePt t="58498" x="2343150" y="5245100"/>
          <p14:tracePt t="58515" x="2286000" y="5270500"/>
          <p14:tracePt t="58531" x="2279650" y="5270500"/>
          <p14:tracePt t="58565" x="2343150" y="5270500"/>
          <p14:tracePt t="58581" x="2476500" y="5257800"/>
          <p14:tracePt t="58598" x="2647950" y="5232400"/>
          <p14:tracePt t="58615" x="2806700" y="5219700"/>
          <p14:tracePt t="58632" x="2901950" y="5219700"/>
          <p14:tracePt t="58648" x="2940050" y="5238750"/>
          <p14:tracePt t="58665" x="2940050" y="5251450"/>
          <p14:tracePt t="58681" x="2952750" y="5276850"/>
          <p14:tracePt t="58698" x="2965450" y="5302250"/>
          <p14:tracePt t="58715" x="3009900" y="5334000"/>
          <p14:tracePt t="58732" x="3079750" y="5359400"/>
          <p14:tracePt t="58748" x="3238500" y="5378450"/>
          <p14:tracePt t="58765" x="3790950" y="5378450"/>
          <p14:tracePt t="58781" x="4286250" y="5334000"/>
          <p14:tracePt t="58798" x="4711700" y="5276850"/>
          <p14:tracePt t="58815" x="5156200" y="5245100"/>
          <p14:tracePt t="58831" x="5537200" y="5245100"/>
          <p14:tracePt t="58834" x="5695950" y="5238750"/>
          <p14:tracePt t="58848" x="5867400" y="5238750"/>
          <p14:tracePt t="58851" x="6026150" y="5238750"/>
          <p14:tracePt t="58865" x="6248400" y="5238750"/>
          <p14:tracePt t="58881" x="6343650" y="5257800"/>
          <p14:tracePt t="58898" x="6369050" y="5257800"/>
          <p14:tracePt t="58931" x="6394450" y="5283200"/>
          <p14:tracePt t="58981" x="6508750" y="5378450"/>
          <p14:tracePt t="58999" x="6565900" y="5403850"/>
          <p14:tracePt t="59015" x="6635750" y="5410200"/>
          <p14:tracePt t="59032" x="6699250" y="5416550"/>
          <p14:tracePt t="59048" x="6750050" y="5422900"/>
          <p14:tracePt t="59051" x="6794500" y="5422900"/>
          <p14:tracePt t="59065" x="6838950" y="5429250"/>
          <p14:tracePt t="59081" x="6985000" y="5461000"/>
          <p14:tracePt t="59098" x="7162800" y="5473700"/>
          <p14:tracePt t="59115" x="7518400" y="5499100"/>
          <p14:tracePt t="59131" x="7823200" y="5518150"/>
          <p14:tracePt t="59148" x="8058150" y="5518150"/>
          <p14:tracePt t="59165" x="8197850" y="5505450"/>
          <p14:tracePt t="59181" x="8274050" y="5486400"/>
          <p14:tracePt t="59198" x="8293100" y="5473700"/>
          <p14:tracePt t="59364" x="8299450" y="5473700"/>
          <p14:tracePt t="59372" x="8318500" y="5473700"/>
          <p14:tracePt t="59382" x="8331200" y="5473700"/>
          <p14:tracePt t="59398" x="8375650" y="5454650"/>
          <p14:tracePt t="59415" x="8470900" y="5454650"/>
          <p14:tracePt t="59432" x="8559800" y="5448300"/>
          <p14:tracePt t="59448" x="8597900" y="5448300"/>
          <p14:tracePt t="59465" x="8667750" y="5454650"/>
          <p14:tracePt t="59481" x="8680450" y="5454650"/>
          <p14:tracePt t="59498" x="8686800" y="5461000"/>
          <p14:tracePt t="59806" x="8674100" y="5448300"/>
          <p14:tracePt t="59814" x="8413750" y="5283200"/>
          <p14:tracePt t="59820" x="7975600" y="5022850"/>
          <p14:tracePt t="59831" x="7531100" y="4800600"/>
          <p14:tracePt t="59848" x="6788150" y="4514850"/>
          <p14:tracePt t="59865" x="6229350" y="4419600"/>
          <p14:tracePt t="59881" x="5816600" y="4406900"/>
          <p14:tracePt t="59884" x="5588000" y="4400550"/>
          <p14:tracePt t="59899" x="5302250" y="4362450"/>
          <p14:tracePt t="59932" x="3498850" y="4057650"/>
          <p14:tracePt t="59982" x="2482850" y="4114800"/>
          <p14:tracePt t="59998" x="2457450" y="4140200"/>
          <p14:tracePt t="60002" x="2457450" y="4152900"/>
          <p14:tracePt t="60015" x="2476500" y="4171950"/>
          <p14:tracePt t="60031" x="2565400" y="4210050"/>
          <p14:tracePt t="60048" x="2698750" y="4235450"/>
          <p14:tracePt t="60065" x="2832100" y="4254500"/>
          <p14:tracePt t="60081" x="2895600" y="4260850"/>
          <p14:tracePt t="60084" x="2901950" y="4267200"/>
          <p14:tracePt t="60134" x="2876550" y="4273550"/>
          <p14:tracePt t="60142" x="2825750" y="4273550"/>
          <p14:tracePt t="60151" x="2736850" y="4273550"/>
          <p14:tracePt t="60165" x="2476500" y="4254500"/>
          <p14:tracePt t="60182" x="2127250" y="4260850"/>
          <p14:tracePt t="60198" x="1905000" y="4286250"/>
          <p14:tracePt t="60215" x="1778000" y="4305300"/>
          <p14:tracePt t="60232" x="1746250" y="4311650"/>
          <p14:tracePt t="60248" x="1746250" y="4324350"/>
          <p14:tracePt t="60265" x="1771650" y="4387850"/>
          <p14:tracePt t="60281" x="1828800" y="4489450"/>
          <p14:tracePt t="60298" x="1892300" y="4597400"/>
          <p14:tracePt t="60315" x="1962150" y="4705350"/>
          <p14:tracePt t="60318" x="2006600" y="4762500"/>
          <p14:tracePt t="60331" x="2051050" y="4806950"/>
          <p14:tracePt t="60348" x="2165350" y="4895850"/>
          <p14:tracePt t="60365" x="2247900" y="4953000"/>
          <p14:tracePt t="60381" x="2324100" y="4984750"/>
          <p14:tracePt t="60398" x="2343150" y="4991100"/>
          <p14:tracePt t="60451" x="2324100" y="4984750"/>
          <p14:tracePt t="60460" x="2311400" y="4978400"/>
          <p14:tracePt t="60468" x="2286000" y="4965700"/>
          <p14:tracePt t="60481" x="2254250" y="4953000"/>
          <p14:tracePt t="60498" x="2197100" y="4946650"/>
          <p14:tracePt t="60515" x="2165350" y="4953000"/>
          <p14:tracePt t="60531" x="2171700" y="4959350"/>
          <p14:tracePt t="60548" x="2197100" y="4972050"/>
          <p14:tracePt t="60565" x="2241550" y="4991100"/>
          <p14:tracePt t="60581" x="2279650" y="4991100"/>
          <p14:tracePt t="60598" x="2298700" y="4997450"/>
          <p14:tracePt t="60615" x="2311400" y="5003800"/>
          <p14:tracePt t="60723" x="2298700" y="5003800"/>
          <p14:tracePt t="60732" x="2286000" y="5003800"/>
          <p14:tracePt t="60748" x="2279650" y="5003800"/>
          <p14:tracePt t="60765" x="2273300" y="5003800"/>
          <p14:tracePt t="60782" x="2266950" y="5003800"/>
          <p14:tracePt t="60815" x="2260600" y="5003800"/>
          <p14:tracePt t="60832" x="2260600" y="5010150"/>
          <p14:tracePt t="60848" x="2247900" y="5016500"/>
          <p14:tracePt t="60865" x="2241550" y="5029200"/>
          <p14:tracePt t="60881" x="2235200" y="5041900"/>
          <p14:tracePt t="60898" x="2235200" y="5060950"/>
          <p14:tracePt t="60931" x="2260600" y="5086350"/>
          <p14:tracePt t="60981" x="2286000" y="5092700"/>
          <p14:tracePt t="61015" x="2254250" y="5092700"/>
          <p14:tracePt t="61031" x="2222500" y="5105400"/>
          <p14:tracePt t="61048" x="2209800" y="5118100"/>
          <p14:tracePt t="61065" x="2190750" y="5137150"/>
          <p14:tracePt t="61081" x="2190750" y="5143500"/>
          <p14:tracePt t="61098" x="2190750" y="5149850"/>
          <p14:tracePt t="61135" x="2190750" y="5156200"/>
          <p14:tracePt t="61151" x="2197100" y="5156200"/>
          <p14:tracePt t="61165" x="2203450" y="5168900"/>
          <p14:tracePt t="61182" x="2235200" y="5175250"/>
          <p14:tracePt t="61198" x="2311400" y="5181600"/>
          <p14:tracePt t="61215" x="2374900" y="5175250"/>
          <p14:tracePt t="61231" x="2400300" y="5156200"/>
          <p14:tracePt t="61248" x="2419350" y="5111750"/>
          <p14:tracePt t="61265" x="2406650" y="5048250"/>
          <p14:tracePt t="61282" x="2343150" y="4984750"/>
          <p14:tracePt t="61284" x="2273300" y="4940300"/>
          <p14:tracePt t="61298" x="2190750" y="4895850"/>
          <p14:tracePt t="61315" x="2019300" y="4870450"/>
          <p14:tracePt t="61332" x="1974850" y="4889500"/>
          <p14:tracePt t="61348" x="1968500" y="4921250"/>
          <p14:tracePt t="61365" x="1968500" y="4978400"/>
          <p14:tracePt t="61382" x="1987550" y="5029200"/>
          <p14:tracePt t="61385" x="2012950" y="5054600"/>
          <p14:tracePt t="61398" x="2051050" y="5080000"/>
          <p14:tracePt t="61415" x="2159000" y="5130800"/>
          <p14:tracePt t="61431" x="2222500" y="5137150"/>
          <p14:tracePt t="61448" x="2266950" y="5137150"/>
          <p14:tracePt t="61465" x="2311400" y="5130800"/>
          <p14:tracePt t="61482" x="2343150" y="5118100"/>
          <p14:tracePt t="61498" x="2362200" y="5092700"/>
          <p14:tracePt t="61501" x="2362200" y="5086350"/>
          <p14:tracePt t="61539" x="2362200" y="5080000"/>
          <p14:tracePt t="61609" x="2368550" y="5080000"/>
          <p14:tracePt t="61618" x="2368550" y="5086350"/>
          <p14:tracePt t="61651" x="2374900" y="5086350"/>
          <p14:tracePt t="61667" x="2374900" y="5092700"/>
          <p14:tracePt t="61688" x="2374900" y="5099050"/>
          <p14:tracePt t="61698" x="2381250" y="5099050"/>
          <p14:tracePt t="61889" x="2393950" y="5099050"/>
          <p14:tracePt t="61898" x="2393950" y="5092700"/>
          <p14:tracePt t="61931" x="2406650" y="5067300"/>
          <p14:tracePt t="61981" x="2444750" y="5022850"/>
          <p14:tracePt t="61999" x="2451100" y="5022850"/>
          <p14:tracePt t="62489" x="2463800" y="5022850"/>
          <p14:tracePt t="62498" x="2552700" y="5003800"/>
          <p14:tracePt t="62515" x="3105150" y="4921250"/>
          <p14:tracePt t="62532" x="3663950" y="4870450"/>
          <p14:tracePt t="62548" x="3835400" y="4864100"/>
          <p14:tracePt t="62565" x="3835400" y="4857750"/>
          <p14:tracePt t="62605" x="3835400" y="4845050"/>
          <p14:tracePt t="62615" x="3810000" y="4819650"/>
          <p14:tracePt t="62631" x="3708400" y="4724400"/>
          <p14:tracePt t="62648" x="3575050" y="4641850"/>
          <p14:tracePt t="62665" x="3403600" y="4565650"/>
          <p14:tracePt t="62682" x="3219450" y="4527550"/>
          <p14:tracePt t="62698" x="3092450" y="4540250"/>
          <p14:tracePt t="62701" x="3048000" y="4552950"/>
          <p14:tracePt t="62715" x="3016250" y="4584700"/>
          <p14:tracePt t="62731" x="3016250" y="4660900"/>
          <p14:tracePt t="62748" x="3067050" y="4762500"/>
          <p14:tracePt t="62765" x="3162300" y="4889500"/>
          <p14:tracePt t="62782" x="3352800" y="5054600"/>
          <p14:tracePt t="62798" x="3562350" y="5207000"/>
          <p14:tracePt t="62815" x="3746500" y="5308600"/>
          <p14:tracePt t="62832" x="3784600" y="5314950"/>
          <p14:tracePt t="62848" x="3790950" y="5314950"/>
          <p14:tracePt t="62865" x="3790950" y="5302250"/>
          <p14:tracePt t="62881" x="3778250" y="5276850"/>
          <p14:tracePt t="62898" x="3759200" y="5257800"/>
          <p14:tracePt t="62904" x="3752850" y="5245100"/>
          <p14:tracePt t="62915" x="3752850" y="5238750"/>
          <p14:tracePt t="63921" x="3822700" y="5219700"/>
          <p14:tracePt t="63927" x="3943350" y="5194300"/>
          <p14:tracePt t="63982" x="4686300" y="5130800"/>
          <p14:tracePt t="63999" x="4870450" y="5080000"/>
          <p14:tracePt t="64015" x="5207000" y="5010150"/>
          <p14:tracePt t="64032" x="5511800" y="4940300"/>
          <p14:tracePt t="64048" x="5746750" y="4889500"/>
          <p14:tracePt t="64065" x="5975350" y="4832350"/>
          <p14:tracePt t="64082" x="6407150" y="4768850"/>
          <p14:tracePt t="64098" x="6832600" y="4737100"/>
          <p14:tracePt t="64115" x="7353300" y="4686300"/>
          <p14:tracePt t="64131" x="7677150" y="4686300"/>
          <p14:tracePt t="64148" x="8051800" y="4699000"/>
          <p14:tracePt t="64165" x="8362950" y="4699000"/>
          <p14:tracePt t="64181" x="8712200" y="4699000"/>
          <p14:tracePt t="64199" x="9010650" y="4692650"/>
          <p14:tracePt t="64215" x="9290050" y="4692650"/>
          <p14:tracePt t="64232" x="9378950" y="4692650"/>
          <p14:tracePt t="64248" x="9398000" y="4692650"/>
          <p14:tracePt t="64317" x="9404350" y="4711700"/>
          <p14:tracePt t="64324" x="9410700" y="4724400"/>
          <p14:tracePt t="64332" x="9410700" y="4737100"/>
          <p14:tracePt t="64348" x="9410700" y="4762500"/>
          <p14:tracePt t="64365" x="9410700" y="4787900"/>
          <p14:tracePt t="64381" x="9410700" y="4813300"/>
          <p14:tracePt t="64384" x="9410700" y="4826000"/>
          <p14:tracePt t="64398" x="9410700" y="4838700"/>
          <p14:tracePt t="64415" x="9391650" y="4851400"/>
          <p14:tracePt t="64432" x="9378950" y="4851400"/>
          <p14:tracePt t="64448" x="9366250" y="4845050"/>
          <p14:tracePt t="64465" x="9290050" y="4768850"/>
          <p14:tracePt t="64482" x="9207500" y="4641850"/>
          <p14:tracePt t="64498" x="9118600" y="4464050"/>
          <p14:tracePt t="64515" x="8997950" y="4203700"/>
          <p14:tracePt t="64532" x="8909050" y="3968750"/>
          <p14:tracePt t="64548" x="8883650" y="3771900"/>
          <p14:tracePt t="64565" x="8864600" y="3606800"/>
          <p14:tracePt t="64582" x="8870950" y="3581400"/>
          <p14:tracePt t="64598" x="8877300" y="3568700"/>
          <p14:tracePt t="64615" x="8883650" y="3568700"/>
          <p14:tracePt t="64648" x="8883650" y="3575050"/>
          <p14:tracePt t="64665" x="8864600" y="3632200"/>
          <p14:tracePt t="64681" x="8807450" y="3848100"/>
          <p14:tracePt t="64698" x="8763000" y="4032250"/>
          <p14:tracePt t="64715" x="8756650" y="4165600"/>
          <p14:tracePt t="64731" x="8756650" y="4222750"/>
          <p14:tracePt t="64765" x="8750300" y="4210050"/>
          <p14:tracePt t="64782" x="8718550" y="4140200"/>
          <p14:tracePt t="64798" x="8655050" y="3956050"/>
          <p14:tracePt t="64815" x="8629650" y="3784600"/>
          <p14:tracePt t="64831" x="8623300" y="3505200"/>
          <p14:tracePt t="64848" x="8648700" y="3232150"/>
          <p14:tracePt t="64865" x="8667750" y="2997200"/>
          <p14:tracePt t="64882" x="8667750" y="2876550"/>
          <p14:tracePt t="64898" x="8667750" y="2832100"/>
          <p14:tracePt t="64931" x="8661400" y="2813050"/>
          <p14:tracePt t="64982" x="8636000" y="3302000"/>
          <p14:tracePt t="64999" x="8636000" y="3613150"/>
          <p14:tracePt t="65002" x="8636000" y="3752850"/>
          <p14:tracePt t="65015" x="8655050" y="3937000"/>
          <p14:tracePt t="65031" x="8680450" y="4019550"/>
          <p14:tracePt t="65048" x="8686800" y="4019550"/>
          <p14:tracePt t="65064" x="8693150" y="4006850"/>
          <p14:tracePt t="65081" x="8699500" y="3949700"/>
          <p14:tracePt t="65098" x="8699500" y="3867150"/>
          <p14:tracePt t="65101" x="8693150" y="3829050"/>
          <p14:tracePt t="65115" x="8686800" y="3771900"/>
          <p14:tracePt t="65132" x="8680450" y="3733800"/>
          <p14:tracePt t="65165" x="8680450" y="3752850"/>
          <p14:tracePt t="65182" x="8705850" y="3917950"/>
          <p14:tracePt t="65198" x="8756650" y="4184650"/>
          <p14:tracePt t="65215" x="8826500" y="4559300"/>
          <p14:tracePt t="65232" x="8902700" y="4819650"/>
          <p14:tracePt t="65248" x="8985250" y="4984750"/>
          <p14:tracePt t="65265" x="9061450" y="5054600"/>
          <p14:tracePt t="65282" x="9067800" y="5054600"/>
          <p14:tracePt t="65298" x="9074150" y="5054600"/>
          <p14:tracePt t="65332" x="9074150" y="5048250"/>
          <p14:tracePt t="66246" x="9086850" y="5041900"/>
          <p14:tracePt t="66254" x="9163050" y="5010150"/>
          <p14:tracePt t="66265" x="9207500" y="4984750"/>
          <p14:tracePt t="66282" x="9232900" y="4889500"/>
          <p14:tracePt t="66298" x="9175750" y="4781550"/>
          <p14:tracePt t="66315" x="9137650" y="4616450"/>
          <p14:tracePt t="66332" x="9150350" y="4502150"/>
          <p14:tracePt t="66348" x="9213850" y="4343400"/>
          <p14:tracePt t="66365" x="9410700" y="4121150"/>
          <p14:tracePt t="66382" x="9747250" y="3860800"/>
          <p14:tracePt t="66385" x="9937750" y="3740150"/>
          <p14:tracePt t="66398" x="10109200" y="3606800"/>
          <p14:tracePt t="66400" x="10223500" y="3517900"/>
          <p14:tracePt t="66415" x="10375900" y="3416300"/>
          <p14:tracePt t="66432" x="10458450" y="3346450"/>
          <p14:tracePt t="66641" x="10458450" y="3333750"/>
          <p14:tracePt t="66728" x="10458450" y="3321050"/>
          <p14:tracePt t="66734" x="10452100" y="3289300"/>
          <p14:tracePt t="66748" x="10452100" y="3282950"/>
          <p14:tracePt t="66765" x="10445750" y="3282950"/>
          <p14:tracePt t="66782" x="10414000" y="3302000"/>
          <p14:tracePt t="66798" x="10388600" y="3340100"/>
          <p14:tracePt t="66815" x="10388600" y="3352800"/>
          <p14:tracePt t="66832" x="10394950" y="3359150"/>
          <p14:tracePt t="66848" x="10401300" y="3359150"/>
          <p14:tracePt t="66851" x="10401300" y="3340100"/>
          <p14:tracePt t="66865" x="10394950" y="3321050"/>
          <p14:tracePt t="66868" x="10369550" y="3302000"/>
          <p14:tracePt t="66882" x="10356850" y="3276600"/>
          <p14:tracePt t="66885" x="10312400" y="3251200"/>
          <p14:tracePt t="66898" x="10198100" y="3175000"/>
          <p14:tracePt t="66932" x="9918700" y="3035300"/>
          <p14:tracePt t="66982" x="9645650" y="2876550"/>
          <p14:tracePt t="66998" x="9601200" y="2844800"/>
          <p14:tracePt t="67014" x="9531350" y="2800350"/>
          <p14:tracePt t="67031" x="9455150" y="2774950"/>
          <p14:tracePt t="67048" x="9372600" y="2743200"/>
          <p14:tracePt t="67065" x="9283700" y="2717800"/>
          <p14:tracePt t="67081" x="9213850" y="2705100"/>
          <p14:tracePt t="67098" x="9150350" y="2698750"/>
          <p14:tracePt t="67115" x="9124950" y="2698750"/>
          <p14:tracePt t="67148" x="9118600" y="2698750"/>
          <p14:tracePt t="67358" x="9105900" y="2698750"/>
          <p14:tracePt t="67367" x="9074150" y="2686050"/>
          <p14:tracePt t="67372" x="9023350" y="2667000"/>
          <p14:tracePt t="67382" x="8953500" y="2641600"/>
          <p14:tracePt t="67398" x="8794750" y="2590800"/>
          <p14:tracePt t="67415" x="8655050" y="2552700"/>
          <p14:tracePt t="67432" x="8528050" y="2527300"/>
          <p14:tracePt t="67436" x="8464550" y="2514600"/>
          <p14:tracePt t="67451" x="8356600" y="2501900"/>
          <p14:tracePt t="67465" x="8261350" y="2495550"/>
          <p14:tracePt t="67482" x="8185150" y="2495550"/>
          <p14:tracePt t="67498" x="8140700" y="2495550"/>
          <p14:tracePt t="67515" x="8115300" y="2501900"/>
          <p14:tracePt t="67532" x="8108950" y="2501900"/>
          <p14:tracePt t="67598" x="8102600" y="2508250"/>
          <p14:tracePt t="67606" x="8089900" y="2514600"/>
          <p14:tracePt t="67614" x="8077200" y="2514600"/>
          <p14:tracePt t="67631" x="8051800" y="2533650"/>
          <p14:tracePt t="67729" x="8045450" y="2533650"/>
          <p14:tracePt t="67737" x="8026400" y="2527300"/>
          <p14:tracePt t="67748" x="8007350" y="2527300"/>
          <p14:tracePt t="67765" x="7956550" y="2520950"/>
          <p14:tracePt t="67782" x="7931150" y="2520950"/>
          <p14:tracePt t="67798" x="7912100" y="2520950"/>
          <p14:tracePt t="67885" x="7905750" y="2520950"/>
          <p14:tracePt t="67902" x="7893050" y="2520950"/>
          <p14:tracePt t="67914" x="7874000" y="2520950"/>
          <p14:tracePt t="67965" x="7829550" y="2520950"/>
          <p14:tracePt t="68125" x="7829550" y="2527300"/>
          <p14:tracePt t="68135" x="7829550" y="2540000"/>
          <p14:tracePt t="68142" x="7829550" y="2559050"/>
          <p14:tracePt t="68151" x="7835900" y="2571750"/>
          <p14:tracePt t="68165" x="7842250" y="2609850"/>
          <p14:tracePt t="68182" x="7842250" y="2660650"/>
          <p14:tracePt t="68198" x="7854950" y="2717800"/>
          <p14:tracePt t="68215" x="7867650" y="2762250"/>
          <p14:tracePt t="68231" x="7874000" y="2806700"/>
          <p14:tracePt t="68235" x="7874000" y="2825750"/>
          <p14:tracePt t="68248" x="7880350" y="2851150"/>
          <p14:tracePt t="68265" x="7886700" y="2908300"/>
          <p14:tracePt t="68281" x="7886700" y="2940050"/>
          <p14:tracePt t="68298" x="7880350" y="2978150"/>
          <p14:tracePt t="68315" x="7880350" y="3022600"/>
          <p14:tracePt t="68332" x="7880350" y="3054350"/>
          <p14:tracePt t="68334" x="7880350" y="3073400"/>
          <p14:tracePt t="68348" x="7880350" y="3086100"/>
          <p14:tracePt t="68364" x="7880350" y="3098800"/>
          <p14:tracePt t="68381" x="7880350" y="3117850"/>
          <p14:tracePt t="68398" x="7880350" y="3130550"/>
          <p14:tracePt t="68415" x="7880350" y="3155950"/>
          <p14:tracePt t="68431" x="7880350" y="3162300"/>
          <p14:tracePt t="68524" x="7874000" y="3162300"/>
          <p14:tracePt t="68532" x="7874000" y="3155950"/>
          <p14:tracePt t="68560" x="7874000" y="3149600"/>
          <p14:tracePt t="68577" x="7874000" y="3143250"/>
          <p14:tracePt t="68592" x="7867650" y="3143250"/>
          <p14:tracePt t="68601" x="7867650" y="3136900"/>
          <p14:tracePt t="68615" x="7867650" y="3130550"/>
          <p14:tracePt t="68632" x="7867650" y="3124200"/>
          <p14:tracePt t="68648" x="7867650" y="3117850"/>
          <p14:tracePt t="68682" x="7867650" y="3105150"/>
          <p14:tracePt t="68698" x="7867650" y="3098800"/>
          <p14:tracePt t="68817" x="7874000" y="3111500"/>
          <p14:tracePt t="68826" x="7880350" y="3117850"/>
          <p14:tracePt t="68835" x="7886700" y="3136900"/>
          <p14:tracePt t="68848" x="7886700" y="3143250"/>
          <p14:tracePt t="68866" x="7899400" y="3181350"/>
          <p14:tracePt t="68882" x="7899400" y="3206750"/>
          <p14:tracePt t="68898" x="7899400" y="3219450"/>
          <p14:tracePt t="68915" x="7899400" y="3244850"/>
          <p14:tracePt t="68949" x="7893050" y="3270250"/>
          <p14:tracePt t="68998" x="7867650" y="3327400"/>
          <p14:tracePt t="69015" x="7848600" y="3352800"/>
          <p14:tracePt t="69032" x="7829550" y="3384550"/>
          <p14:tracePt t="69048" x="7823200" y="3403600"/>
          <p14:tracePt t="69065" x="7810500" y="3416300"/>
          <p14:tracePt t="69261" x="7810500" y="3409950"/>
          <p14:tracePt t="69323" x="7810500" y="3403600"/>
          <p14:tracePt t="69759" x="7829550" y="3384550"/>
          <p14:tracePt t="69768" x="7861300" y="3371850"/>
          <p14:tracePt t="69777" x="7905750" y="3346450"/>
          <p14:tracePt t="69785" x="7956550" y="3314700"/>
          <p14:tracePt t="69798" x="8013700" y="3276600"/>
          <p14:tracePt t="69815" x="8045450" y="3225800"/>
          <p14:tracePt t="69832" x="8064500" y="3149600"/>
          <p14:tracePt t="69848" x="8064500" y="3048000"/>
          <p14:tracePt t="69865" x="8026400" y="2914650"/>
          <p14:tracePt t="69882" x="7981950" y="2800350"/>
          <p14:tracePt t="69887" x="7962900" y="2749550"/>
          <p14:tracePt t="69898" x="7937500" y="2705100"/>
          <p14:tracePt t="69932" x="7867650" y="2571750"/>
          <p14:tracePt t="69982" x="7848600" y="2533650"/>
          <p14:tracePt t="70132" x="7842250" y="2527300"/>
          <p14:tracePt t="70140" x="7835900" y="2514600"/>
          <p14:tracePt t="70148" x="7835900" y="2508250"/>
          <p14:tracePt t="70165" x="7829550" y="2495550"/>
          <p14:tracePt t="70182" x="7816850" y="2482850"/>
          <p14:tracePt t="70762" x="7823200" y="2482850"/>
          <p14:tracePt t="70769" x="7835900" y="2482850"/>
          <p14:tracePt t="70785" x="7835900" y="2489200"/>
          <p14:tracePt t="70798" x="7835900" y="2495550"/>
          <p14:tracePt t="70815" x="7835900" y="2508250"/>
          <p14:tracePt t="70832" x="7835900" y="2527300"/>
          <p14:tracePt t="70849" x="7835900" y="2540000"/>
          <p14:tracePt t="70865" x="7842250" y="2546350"/>
          <p14:tracePt t="70881" x="7842250" y="2552700"/>
          <p14:tracePt t="70915" x="7848600" y="2552700"/>
          <p14:tracePt t="70982" x="7842250" y="2533650"/>
          <p14:tracePt t="70998" x="7835900" y="2508250"/>
          <p14:tracePt t="71015" x="7829550" y="2482850"/>
          <p14:tracePt t="71032" x="7823200" y="2463800"/>
          <p14:tracePt t="71048" x="7816850" y="2457450"/>
          <p14:tracePt t="71143" x="7823200" y="2457450"/>
          <p14:tracePt t="71152" x="7835900" y="2457450"/>
          <p14:tracePt t="71160" x="7848600" y="2451100"/>
          <p14:tracePt t="71168" x="7861300" y="2444750"/>
          <p14:tracePt t="71182" x="7886700" y="2444750"/>
          <p14:tracePt t="71198" x="7918450" y="2444750"/>
          <p14:tracePt t="71215" x="7950200" y="2444750"/>
          <p14:tracePt t="71231" x="7969250" y="2444750"/>
          <p14:tracePt t="71248" x="8013700" y="2444750"/>
          <p14:tracePt t="71267" x="8083550" y="2444750"/>
          <p14:tracePt t="71282" x="8108950" y="2444750"/>
          <p14:tracePt t="71298" x="8166100" y="2444750"/>
          <p14:tracePt t="71315" x="8242300" y="2444750"/>
          <p14:tracePt t="71332" x="8312150" y="2444750"/>
          <p14:tracePt t="71348" x="8413750" y="2432050"/>
          <p14:tracePt t="71365" x="8534400" y="2432050"/>
          <p14:tracePt t="71382" x="8610600" y="2419350"/>
          <p14:tracePt t="71398" x="8648700" y="2413000"/>
          <p14:tracePt t="71415" x="8674100" y="2406650"/>
          <p14:tracePt t="71852" x="8674100" y="2400300"/>
          <p14:tracePt t="71860" x="8674100" y="2393950"/>
          <p14:tracePt t="71867" x="8667750" y="2393950"/>
          <p14:tracePt t="71882" x="8661400" y="2387600"/>
          <p14:tracePt t="72030" x="8655050" y="2387600"/>
          <p14:tracePt t="72037" x="8629650" y="2400300"/>
          <p14:tracePt t="72048" x="8591550" y="2413000"/>
          <p14:tracePt t="72065" x="8496300" y="2470150"/>
          <p14:tracePt t="72083" x="8369300" y="2533650"/>
          <p14:tracePt t="72098" x="8223250" y="2590800"/>
          <p14:tracePt t="72100" x="8166100" y="2616200"/>
          <p14:tracePt t="72114" x="8070850" y="2635250"/>
          <p14:tracePt t="72131" x="8039100" y="2641600"/>
          <p14:tracePt t="72148" x="8032750" y="2641600"/>
          <p14:tracePt t="72214" x="8026400" y="2641600"/>
          <p14:tracePt t="72222" x="8007350" y="2641600"/>
          <p14:tracePt t="72231" x="7994650" y="2647950"/>
          <p14:tracePt t="72248" x="7969250" y="2647950"/>
          <p14:tracePt t="72264" x="7943850" y="2647950"/>
          <p14:tracePt t="72281" x="7924800" y="2647950"/>
          <p14:tracePt t="72298" x="7893050" y="2641600"/>
          <p14:tracePt t="72314" x="7854950" y="2628900"/>
          <p14:tracePt t="72331" x="7848600" y="2628900"/>
          <p14:tracePt t="72332" x="7842250" y="2628900"/>
          <p14:tracePt t="72371" x="7842250" y="2622550"/>
          <p14:tracePt t="72465" x="7842250" y="2616200"/>
          <p14:tracePt t="72474" x="7842250" y="2609850"/>
          <p14:tracePt t="72489" x="7835900" y="2603500"/>
          <p14:tracePt t="72503" x="7835900" y="2597150"/>
          <p14:tracePt t="73158" x="7842250" y="2584450"/>
          <p14:tracePt t="73167" x="7861300" y="2571750"/>
          <p14:tracePt t="73182" x="7880350" y="2546350"/>
          <p14:tracePt t="73199" x="7893050" y="2527300"/>
          <p14:tracePt t="73214" x="7912100" y="2514600"/>
          <p14:tracePt t="73232" x="7937500" y="2501900"/>
          <p14:tracePt t="73235" x="7943850" y="2495550"/>
          <p14:tracePt t="73248" x="7950200" y="2489200"/>
          <p14:tracePt t="73251" x="7950200" y="2482850"/>
          <p14:tracePt t="73265" x="7969250" y="2476500"/>
          <p14:tracePt t="73282" x="7975600" y="2470150"/>
          <p14:tracePt t="73335" x="7981950" y="2470150"/>
          <p14:tracePt t="73345" x="8001000" y="2470150"/>
          <p14:tracePt t="73351" x="8013700" y="2470150"/>
          <p14:tracePt t="73365" x="8032750" y="2470150"/>
          <p14:tracePt t="73382" x="8051800" y="2476500"/>
          <p14:tracePt t="73398" x="8070850" y="2489200"/>
          <p14:tracePt t="73415" x="8077200" y="2501900"/>
          <p14:tracePt t="73432" x="8077200" y="2540000"/>
          <p14:tracePt t="73448" x="8045450" y="2603500"/>
          <p14:tracePt t="73465" x="8026400" y="2686050"/>
          <p14:tracePt t="73468" x="8026400" y="2711450"/>
          <p14:tracePt t="73710" x="8020050" y="2692400"/>
          <p14:tracePt t="73719" x="8020050" y="2686050"/>
          <p14:tracePt t="73739" x="8020050" y="2679700"/>
          <p14:tracePt t="73748" x="8020050" y="2673350"/>
          <p14:tracePt t="73771" x="8026400" y="2667000"/>
          <p14:tracePt t="73787" x="8039100" y="2641600"/>
          <p14:tracePt t="73803" x="8051800" y="2635250"/>
          <p14:tracePt t="73815" x="8064500" y="2622550"/>
          <p14:tracePt t="73833" x="8089900" y="2590800"/>
          <p14:tracePt t="73848" x="8121650" y="2552700"/>
          <p14:tracePt t="73865" x="8153400" y="2520950"/>
          <p14:tracePt t="73882" x="8159750" y="2495550"/>
          <p14:tracePt t="73898" x="8166100" y="2476500"/>
          <p14:tracePt t="73932" x="8172450" y="2438400"/>
          <p14:tracePt t="73982" x="8172450" y="2406650"/>
          <p14:tracePt t="73998" x="8172450" y="2393950"/>
          <p14:tracePt t="74015" x="8172450" y="2387600"/>
          <p14:tracePt t="74032" x="8172450" y="2381250"/>
          <p14:tracePt t="74048" x="8172450" y="2374900"/>
          <p14:tracePt t="74082" x="8172450" y="2368550"/>
          <p14:tracePt t="74115" x="8178800" y="2362200"/>
          <p14:tracePt t="74426" x="8197850" y="2362200"/>
          <p14:tracePt t="74432" x="8223250" y="2362200"/>
          <p14:tracePt t="74448" x="8261350" y="2368550"/>
          <p14:tracePt t="74465" x="8280400" y="2368550"/>
          <p14:tracePt t="74482" x="8324850" y="2368550"/>
          <p14:tracePt t="74498" x="8445500" y="2387600"/>
          <p14:tracePt t="74501" x="8521700" y="2400300"/>
          <p14:tracePt t="74514" x="8591550" y="2406650"/>
          <p14:tracePt t="74515" x="8648700" y="2413000"/>
          <p14:tracePt t="74533" x="8699500" y="2413000"/>
          <p14:tracePt t="74548" x="8756650" y="2413000"/>
          <p14:tracePt t="74565" x="8788400" y="2419350"/>
          <p14:tracePt t="74582" x="8794750" y="2425700"/>
          <p14:tracePt t="74599" x="8801100" y="2425700"/>
          <p14:tracePt t="74615" x="8807450" y="2425700"/>
          <p14:tracePt t="74632" x="8826500" y="2438400"/>
          <p14:tracePt t="74648" x="8877300" y="2451100"/>
          <p14:tracePt t="74665" x="8972550" y="2476500"/>
          <p14:tracePt t="74682" x="9029700" y="2495550"/>
          <p14:tracePt t="74698" x="9067800" y="2501900"/>
          <p14:tracePt t="74715" x="9093200" y="2508250"/>
          <p14:tracePt t="74732" x="9105900" y="2508250"/>
          <p14:tracePt t="75070" x="9118600" y="2501900"/>
          <p14:tracePt t="75078" x="9144000" y="2476500"/>
          <p14:tracePt t="75084" x="9163050" y="2457450"/>
          <p14:tracePt t="75099" x="9194800" y="2438400"/>
          <p14:tracePt t="75115" x="9251950" y="2400300"/>
          <p14:tracePt t="75132" x="9353550" y="2374900"/>
          <p14:tracePt t="75148" x="9410700" y="2355850"/>
          <p14:tracePt t="75164" x="9429750" y="2349500"/>
          <p14:tracePt t="75257" x="9436100" y="2355850"/>
          <p14:tracePt t="75264" x="9448800" y="2362200"/>
          <p14:tracePt t="75282" x="9480550" y="2387600"/>
          <p14:tracePt t="75298" x="9505950" y="2413000"/>
          <p14:tracePt t="75315" x="9537700" y="2438400"/>
          <p14:tracePt t="75334" x="9569450" y="2457450"/>
          <p14:tracePt t="75365" x="9575800" y="2457450"/>
          <p14:tracePt t="75676" x="9594850" y="2457450"/>
          <p14:tracePt t="75685" x="9613900" y="2451100"/>
          <p14:tracePt t="75692" x="9632950" y="2444750"/>
          <p14:tracePt t="75702" x="9652000" y="2444750"/>
          <p14:tracePt t="75715" x="9683750" y="2438400"/>
          <p14:tracePt t="75732" x="9709150" y="2432050"/>
          <p14:tracePt t="75748" x="9715500" y="2432050"/>
          <p14:tracePt t="76120" x="9721850" y="2432050"/>
          <p14:tracePt t="76129" x="9734550" y="2432050"/>
          <p14:tracePt t="76135" x="9753600" y="2438400"/>
          <p14:tracePt t="76149" x="9785350" y="2438400"/>
          <p14:tracePt t="76165" x="9842500" y="2438400"/>
          <p14:tracePt t="76181" x="9855200" y="2438400"/>
          <p14:tracePt t="76199" x="9861550" y="2438400"/>
          <p14:tracePt t="76618" x="9867900" y="2451100"/>
          <p14:tracePt t="76626" x="9867900" y="2470150"/>
          <p14:tracePt t="76635" x="9874250" y="2501900"/>
          <p14:tracePt t="76649" x="9899650" y="2540000"/>
          <p14:tracePt t="76665" x="9918700" y="2571750"/>
          <p14:tracePt t="76682" x="9963150" y="2590800"/>
          <p14:tracePt t="76698" x="10001250" y="2603500"/>
          <p14:tracePt t="76715" x="10033000" y="2603500"/>
          <p14:tracePt t="76732" x="10045700" y="2609850"/>
          <p14:tracePt t="76735" x="10052050" y="2616200"/>
          <p14:tracePt t="76765" x="10071100" y="2622550"/>
          <p14:tracePt t="76782" x="10090150" y="2654300"/>
          <p14:tracePt t="76798" x="10102850" y="2717800"/>
          <p14:tracePt t="76815" x="10102850" y="2774950"/>
          <p14:tracePt t="76831" x="10115550" y="2774950"/>
          <p14:tracePt t="77038" x="10109200" y="2774950"/>
          <p14:tracePt t="77068" x="10115550" y="2762250"/>
          <p14:tracePt t="77085" x="10115550" y="2749550"/>
          <p14:tracePt t="77092" x="10128250" y="2730500"/>
          <p14:tracePt t="77102" x="10134600" y="2724150"/>
          <p14:tracePt t="77115" x="10172700" y="2673350"/>
          <p14:tracePt t="77132" x="10198100" y="2616200"/>
          <p14:tracePt t="77148" x="10198100" y="2584450"/>
          <p14:tracePt t="77165" x="10198100" y="2565400"/>
          <p14:tracePt t="77182" x="10198100" y="2552700"/>
          <p14:tracePt t="77184" x="10204450" y="2540000"/>
          <p14:tracePt t="77198" x="10210800" y="2527300"/>
          <p14:tracePt t="77215" x="10242550" y="2482850"/>
          <p14:tracePt t="77232" x="10267950" y="2451100"/>
          <p14:tracePt t="77248" x="10280650" y="2432050"/>
          <p14:tracePt t="77403" x="10287000" y="2432050"/>
          <p14:tracePt t="77676" x="10293350" y="2432050"/>
          <p14:tracePt t="77682" x="10299700" y="2425700"/>
          <p14:tracePt t="77699" x="10331450" y="2406650"/>
          <p14:tracePt t="77715" x="10350500" y="2400300"/>
          <p14:tracePt t="78072" x="10363200" y="2400300"/>
          <p14:tracePt t="78080" x="10382250" y="2393950"/>
          <p14:tracePt t="78087" x="10407650" y="2393950"/>
          <p14:tracePt t="78099" x="10433050" y="2393950"/>
          <p14:tracePt t="78115" x="10458450" y="2387600"/>
          <p14:tracePt t="78132" x="10471150" y="2387600"/>
          <p14:tracePt t="78369" x="10490200" y="2387600"/>
          <p14:tracePt t="78374" x="10534650" y="2387600"/>
          <p14:tracePt t="78381" x="10604500" y="2387600"/>
          <p14:tracePt t="78399" x="10744200" y="2387600"/>
          <p14:tracePt t="78415" x="10858500" y="2387600"/>
          <p14:tracePt t="78432" x="10985500" y="2387600"/>
          <p14:tracePt t="78448" x="11093450" y="2387600"/>
          <p14:tracePt t="78465" x="11150600" y="2381250"/>
          <p14:tracePt t="78482" x="11163300" y="2381250"/>
          <p14:tracePt t="78584" x="11169650" y="2381250"/>
          <p14:tracePt t="78592" x="11188700" y="2387600"/>
          <p14:tracePt t="78602" x="11214100" y="2393950"/>
          <p14:tracePt t="78615" x="11264900" y="2393950"/>
          <p14:tracePt t="78632" x="11328400" y="2400300"/>
          <p14:tracePt t="78648" x="11423650" y="2406650"/>
          <p14:tracePt t="78665" x="11518900" y="2413000"/>
          <p14:tracePt t="78682" x="11588750" y="2419350"/>
          <p14:tracePt t="78698" x="11626850" y="2425700"/>
          <p14:tracePt t="78715" x="11633200" y="2425700"/>
          <p14:tracePt t="79588" x="11595100" y="2425700"/>
          <p14:tracePt t="79597" x="11544300" y="2425700"/>
          <p14:tracePt t="79604" x="11487150" y="2432050"/>
          <p14:tracePt t="79615" x="11417300" y="2438400"/>
          <p14:tracePt t="79632" x="11245850" y="2444750"/>
          <p14:tracePt t="79648" x="11074400" y="2444750"/>
          <p14:tracePt t="79665" x="10788650" y="2463800"/>
          <p14:tracePt t="79682" x="10655300" y="2470150"/>
          <p14:tracePt t="79698" x="10541000" y="2482850"/>
          <p14:tracePt t="79715" x="10433050" y="2495550"/>
          <p14:tracePt t="79718" x="10382250" y="2495550"/>
          <p14:tracePt t="79732" x="10318750" y="2501900"/>
          <p14:tracePt t="79748" x="10210800" y="2514600"/>
          <p14:tracePt t="79765" x="10096500" y="2527300"/>
          <p14:tracePt t="79782" x="9931400" y="2552700"/>
          <p14:tracePt t="79798" x="9829800" y="2552700"/>
          <p14:tracePt t="79815" x="9753600" y="2552700"/>
          <p14:tracePt t="79832" x="9671050" y="2559050"/>
          <p14:tracePt t="79835" x="9639300" y="2559050"/>
          <p14:tracePt t="79849" x="9601200" y="2565400"/>
          <p14:tracePt t="79865" x="9525000" y="2565400"/>
          <p14:tracePt t="79882" x="9398000" y="2571750"/>
          <p14:tracePt t="79887" x="9347200" y="2578100"/>
          <p14:tracePt t="79898" x="9239250" y="2584450"/>
          <p14:tracePt t="79932" x="9086850" y="2584450"/>
          <p14:tracePt t="79982" x="8985250" y="2565400"/>
          <p14:tracePt t="79998" x="8953500" y="2559050"/>
          <p14:tracePt t="80015" x="8915400" y="2546350"/>
          <p14:tracePt t="80032" x="8902700" y="2546350"/>
          <p14:tracePt t="80048" x="8896350" y="2540000"/>
          <p14:tracePt t="80065" x="8883650" y="2533650"/>
          <p14:tracePt t="80082" x="8883650" y="2527300"/>
          <p14:tracePt t="80098" x="8870950" y="2527300"/>
          <p14:tracePt t="80115" x="8832850" y="2520950"/>
          <p14:tracePt t="80132" x="8807450" y="2514600"/>
          <p14:tracePt t="80148" x="8788400" y="2514600"/>
          <p14:tracePt t="80165" x="8782050" y="2514600"/>
          <p14:tracePt t="80182" x="8769350" y="2514600"/>
          <p14:tracePt t="80271" x="8763000" y="2508250"/>
          <p14:tracePt t="80280" x="8756650" y="2508250"/>
          <p14:tracePt t="80287" x="8743950" y="2508250"/>
          <p14:tracePt t="80298" x="8731250" y="2508250"/>
          <p14:tracePt t="80314" x="8699500" y="2508250"/>
          <p14:tracePt t="80333" x="8655050" y="2508250"/>
          <p14:tracePt t="80348" x="8610600" y="2501900"/>
          <p14:tracePt t="80365" x="8502650" y="2489200"/>
          <p14:tracePt t="80382" x="8470900" y="2482850"/>
          <p14:tracePt t="80398" x="8458200" y="2482850"/>
          <p14:tracePt t="80415" x="8451850" y="2476500"/>
          <p14:tracePt t="80432" x="8451850" y="2470150"/>
          <p14:tracePt t="80465" x="8445500" y="2457450"/>
          <p14:tracePt t="80482" x="8445500" y="2451100"/>
          <p14:tracePt t="80515" x="8445500" y="2444750"/>
          <p14:tracePt t="80532" x="8445500" y="2432050"/>
          <p14:tracePt t="80548" x="8445500" y="2425700"/>
          <p14:tracePt t="80592" x="8445500" y="2419350"/>
          <p14:tracePt t="80601" x="8458200" y="2413000"/>
          <p14:tracePt t="80615" x="8489950" y="2413000"/>
          <p14:tracePt t="80632" x="8534400" y="2406650"/>
          <p14:tracePt t="80648" x="8591550" y="2406650"/>
          <p14:tracePt t="80665" x="8661400" y="2400300"/>
          <p14:tracePt t="80682" x="8743950" y="2400300"/>
          <p14:tracePt t="80699" x="8832850" y="2393950"/>
          <p14:tracePt t="80701" x="8883650" y="2393950"/>
          <p14:tracePt t="80715" x="8997950" y="2393950"/>
          <p14:tracePt t="80732" x="9105900" y="2387600"/>
          <p14:tracePt t="80748" x="9207500" y="2381250"/>
          <p14:tracePt t="80765" x="9321800" y="2381250"/>
          <p14:tracePt t="80781" x="9417050" y="2368550"/>
          <p14:tracePt t="80798" x="9512300" y="2362200"/>
          <p14:tracePt t="80815" x="9601200" y="2343150"/>
          <p14:tracePt t="80832" x="9626600" y="2336800"/>
          <p14:tracePt t="80848" x="9639300" y="2330450"/>
          <p14:tracePt t="80865" x="9645650" y="2324100"/>
          <p14:tracePt t="80882" x="9652000" y="2324100"/>
          <p14:tracePt t="80885" x="9652000" y="2317750"/>
          <p14:tracePt t="80898" x="9658350" y="2317750"/>
          <p14:tracePt t="80932" x="9690100" y="2317750"/>
          <p14:tracePt t="80982" x="9759950" y="2311400"/>
          <p14:tracePt t="81338" x="9759950" y="2305050"/>
          <p14:tracePt t="81348" x="9747250" y="2305050"/>
          <p14:tracePt t="81350" x="9721850" y="2305050"/>
          <p14:tracePt t="81365" x="9683750" y="2305050"/>
          <p14:tracePt t="81382" x="9588500" y="2317750"/>
          <p14:tracePt t="81398" x="9480550" y="2330450"/>
          <p14:tracePt t="81415" x="9309100" y="2349500"/>
          <p14:tracePt t="81432" x="9220200" y="2362200"/>
          <p14:tracePt t="81449" x="9150350" y="2374900"/>
          <p14:tracePt t="81465" x="9099550" y="2381250"/>
          <p14:tracePt t="81482" x="9074150" y="2393950"/>
          <p14:tracePt t="81498" x="9067800" y="2393950"/>
          <p14:tracePt t="81679" x="9086850" y="2406650"/>
          <p14:tracePt t="81687" x="9112250" y="2419350"/>
          <p14:tracePt t="81698" x="9137650" y="2432050"/>
          <p14:tracePt t="81715" x="9201150" y="2457450"/>
          <p14:tracePt t="81732" x="9277350" y="2482850"/>
          <p14:tracePt t="81748" x="9340850" y="2501900"/>
          <p14:tracePt t="81765" x="9410700" y="2508250"/>
          <p14:tracePt t="81782" x="9423400" y="2508250"/>
          <p14:tracePt t="81798" x="9429750" y="2508250"/>
          <p14:tracePt t="81815" x="9442450" y="2508250"/>
          <p14:tracePt t="81834" x="9474200" y="2514600"/>
          <p14:tracePt t="81848" x="9486900" y="2514600"/>
          <p14:tracePt t="81865" x="9550400" y="2527300"/>
          <p14:tracePt t="81882" x="9601200" y="2527300"/>
          <p14:tracePt t="81898" x="9639300" y="2527300"/>
          <p14:tracePt t="81932" x="9690100" y="2527300"/>
          <p14:tracePt t="81982" x="9791700" y="2527300"/>
          <p14:tracePt t="81999" x="9829800" y="2514600"/>
          <p14:tracePt t="82015" x="9842500" y="2508250"/>
          <p14:tracePt t="82032" x="9867900" y="2495550"/>
          <p14:tracePt t="82048" x="9886950" y="2482850"/>
          <p14:tracePt t="82065" x="9906000" y="2463800"/>
          <p14:tracePt t="82082" x="9906000" y="2438400"/>
          <p14:tracePt t="82098" x="9906000" y="2425700"/>
          <p14:tracePt t="82115" x="9918700" y="2387600"/>
          <p14:tracePt t="82132" x="9931400" y="2368550"/>
          <p14:tracePt t="82148" x="9944100" y="2355850"/>
          <p14:tracePt t="82165" x="9950450" y="2343150"/>
          <p14:tracePt t="82182" x="9950450" y="2336800"/>
          <p14:tracePt t="82215" x="9925050" y="2324100"/>
          <p14:tracePt t="82232" x="9893300" y="2305050"/>
          <p14:tracePt t="82248" x="9855200" y="2298700"/>
          <p14:tracePt t="82265" x="9791700" y="2279650"/>
          <p14:tracePt t="82282" x="9721850" y="2260600"/>
          <p14:tracePt t="82299" x="9652000" y="2254250"/>
          <p14:tracePt t="82315" x="9544050" y="2247900"/>
          <p14:tracePt t="82332" x="9499600" y="2247900"/>
          <p14:tracePt t="82348" x="9455150" y="2247900"/>
          <p14:tracePt t="82365" x="9410700" y="2254250"/>
          <p14:tracePt t="82382" x="9359900" y="2266950"/>
          <p14:tracePt t="82398" x="9315450" y="2266950"/>
          <p14:tracePt t="82415" x="9271000" y="2279650"/>
          <p14:tracePt t="82432" x="9232900" y="2292350"/>
          <p14:tracePt t="82448" x="9213850" y="2292350"/>
          <p14:tracePt t="82451" x="9201150" y="2292350"/>
          <p14:tracePt t="82465" x="9182100" y="2305050"/>
          <p14:tracePt t="82482" x="9156700" y="2317750"/>
          <p14:tracePt t="82498" x="9118600" y="2330450"/>
          <p14:tracePt t="82515" x="9086850" y="2349500"/>
          <p14:tracePt t="82532" x="9061450" y="2368550"/>
          <p14:tracePt t="82548" x="9042400" y="2381250"/>
          <p14:tracePt t="82565" x="9036050" y="2387600"/>
          <p14:tracePt t="82582" x="9036050" y="2393950"/>
          <p14:tracePt t="82600" x="9036050" y="2400300"/>
          <p14:tracePt t="82603" x="9036050" y="2406650"/>
          <p14:tracePt t="82615" x="9036050" y="2413000"/>
          <p14:tracePt t="82632" x="9036050" y="2425700"/>
          <p14:tracePt t="82648" x="9055100" y="2438400"/>
          <p14:tracePt t="82652" x="9067800" y="2444750"/>
          <p14:tracePt t="82665" x="9093200" y="2451100"/>
          <p14:tracePt t="82682" x="9175750" y="2476500"/>
          <p14:tracePt t="82698" x="9232900" y="2482850"/>
          <p14:tracePt t="82715" x="9277350" y="2489200"/>
          <p14:tracePt t="82732" x="9340850" y="2489200"/>
          <p14:tracePt t="82735" x="9372600" y="2489200"/>
          <p14:tracePt t="82748" x="9404350" y="2489200"/>
          <p14:tracePt t="82765" x="9474200" y="2489200"/>
          <p14:tracePt t="82768" x="9505950" y="2489200"/>
          <p14:tracePt t="82782" x="9550400" y="2489200"/>
          <p14:tracePt t="82798" x="9645650" y="2470150"/>
          <p14:tracePt t="82815" x="9804400" y="2438400"/>
          <p14:tracePt t="82832" x="9893300" y="2425700"/>
          <p14:tracePt t="82848" x="9931400" y="2413000"/>
          <p14:tracePt t="82865" x="9944100" y="2406650"/>
          <p14:tracePt t="83390" x="9944100" y="2400300"/>
          <p14:tracePt t="83430" x="9950450" y="2400300"/>
          <p14:tracePt t="83443" x="9963150" y="2400300"/>
          <p14:tracePt t="83460" x="9969500" y="2400300"/>
          <p14:tracePt t="83468" x="9988550" y="2406650"/>
          <p14:tracePt t="83483" x="10001250" y="2413000"/>
          <p14:tracePt t="83499" x="10102850" y="2463800"/>
          <p14:tracePt t="83515" x="10185400" y="2501900"/>
          <p14:tracePt t="83532" x="10318750" y="2571750"/>
          <p14:tracePt t="83548" x="10452100" y="2647950"/>
          <p14:tracePt t="83565" x="10534650" y="2698750"/>
          <p14:tracePt t="83582" x="10566400" y="2736850"/>
          <p14:tracePt t="83598" x="10566400" y="2774950"/>
          <p14:tracePt t="83615" x="10534650" y="2806700"/>
          <p14:tracePt t="83826" x="10534650" y="2800350"/>
          <p14:tracePt t="83838" x="10541000" y="2794000"/>
          <p14:tracePt t="83840" x="10541000" y="2774950"/>
          <p14:tracePt t="83865" x="10566400" y="2762250"/>
          <p14:tracePt t="83882" x="10598150" y="2743200"/>
          <p14:tracePt t="83887" x="10617200" y="2730500"/>
          <p14:tracePt t="83898" x="10623550" y="2717800"/>
          <p14:tracePt t="83932" x="10706100" y="2635250"/>
          <p14:tracePt t="83982" x="10871200" y="2432050"/>
          <p14:tracePt t="83999" x="10871200" y="2400300"/>
          <p14:tracePt t="84015" x="10877550" y="2393950"/>
          <p14:tracePt t="84032" x="10877550" y="2381250"/>
          <p14:tracePt t="84035" x="10877550" y="2374900"/>
          <p14:tracePt t="84135" x="10877550" y="2368550"/>
          <p14:tracePt t="84416" x="10883900" y="2374900"/>
          <p14:tracePt t="84424" x="10883900" y="2381250"/>
          <p14:tracePt t="84433" x="10890250" y="2387600"/>
          <p14:tracePt t="84449" x="10896600" y="2393950"/>
          <p14:tracePt t="84465" x="10909300" y="2406650"/>
          <p14:tracePt t="84482" x="10922000" y="2413000"/>
          <p14:tracePt t="84499" x="10941050" y="2425700"/>
          <p14:tracePt t="84515" x="10960100" y="2438400"/>
          <p14:tracePt t="84533" x="10972800" y="2438400"/>
          <p14:tracePt t="84548" x="11004550" y="2444750"/>
          <p14:tracePt t="84565" x="11029950" y="2451100"/>
          <p14:tracePt t="84582" x="11055350" y="2457450"/>
          <p14:tracePt t="84598" x="11087100" y="2470150"/>
          <p14:tracePt t="84615" x="11118850" y="2476500"/>
          <p14:tracePt t="84631" x="11156950" y="2482850"/>
          <p14:tracePt t="84648" x="11195050" y="2495550"/>
          <p14:tracePt t="84650" x="11214100" y="2495550"/>
          <p14:tracePt t="84665" x="11245850" y="2495550"/>
          <p14:tracePt t="84682" x="11283950" y="2501900"/>
          <p14:tracePt t="84699" x="11322050" y="2501900"/>
          <p14:tracePt t="84715" x="11360150" y="2501900"/>
          <p14:tracePt t="84732" x="11398250" y="2501900"/>
          <p14:tracePt t="84735" x="11410950" y="2501900"/>
          <p14:tracePt t="84749" x="11430000" y="2501900"/>
          <p14:tracePt t="84765" x="11474450" y="2501900"/>
          <p14:tracePt t="84782" x="11512550" y="2501900"/>
          <p14:tracePt t="84798" x="11537950" y="2501900"/>
          <p14:tracePt t="84815" x="11569700" y="2501900"/>
          <p14:tracePt t="84832" x="11601450" y="2501900"/>
          <p14:tracePt t="84849" x="11626850" y="2495550"/>
          <p14:tracePt t="84865" x="11652250" y="2489200"/>
          <p14:tracePt t="84869" x="11671300" y="2482850"/>
          <p14:tracePt t="84885" x="11684000" y="2470150"/>
          <p14:tracePt t="84898" x="11684000" y="2463800"/>
          <p14:tracePt t="84932" x="11684000" y="2425700"/>
          <p14:tracePt t="84982" x="11645900" y="2349500"/>
          <p14:tracePt t="84999" x="11626850" y="2324100"/>
          <p14:tracePt t="85000" x="11614150" y="2317750"/>
          <p14:tracePt t="85015" x="11607800" y="2305050"/>
          <p14:tracePt t="85032" x="11582400" y="2298700"/>
          <p14:tracePt t="85048" x="11563350" y="2292350"/>
          <p14:tracePt t="85065" x="11525250" y="2279650"/>
          <p14:tracePt t="85082" x="11493500" y="2279650"/>
          <p14:tracePt t="85098" x="11455400" y="2279650"/>
          <p14:tracePt t="85115" x="11360150" y="2286000"/>
          <p14:tracePt t="85132" x="11290300" y="2292350"/>
          <p14:tracePt t="85148" x="11220450" y="2292350"/>
          <p14:tracePt t="85165" x="11176000" y="2292350"/>
          <p14:tracePt t="85182" x="11156950" y="2292350"/>
          <p14:tracePt t="85198" x="11150600" y="2292350"/>
          <p14:tracePt t="85241" x="11137900" y="2292350"/>
          <p14:tracePt t="85248" x="11118850" y="2298700"/>
          <p14:tracePt t="85265" x="11074400" y="2305050"/>
          <p14:tracePt t="85282" x="11036300" y="2317750"/>
          <p14:tracePt t="85298" x="11004550" y="2330450"/>
          <p14:tracePt t="85315" x="10972800" y="2349500"/>
          <p14:tracePt t="85332" x="10966450" y="2362200"/>
          <p14:tracePt t="85348" x="10953750" y="2368550"/>
          <p14:tracePt t="85365" x="10947400" y="2381250"/>
          <p14:tracePt t="85382" x="10947400" y="2393950"/>
          <p14:tracePt t="85398" x="10947400" y="2406650"/>
          <p14:tracePt t="85415" x="10947400" y="2413000"/>
          <p14:tracePt t="85432" x="10947400" y="2419350"/>
          <p14:tracePt t="85448" x="10953750" y="2438400"/>
          <p14:tracePt t="85451" x="10960100" y="2444750"/>
          <p14:tracePt t="85465" x="10972800" y="2457450"/>
          <p14:tracePt t="85482" x="10991850" y="2463800"/>
          <p14:tracePt t="85498" x="11017250" y="2476500"/>
          <p14:tracePt t="85515" x="11055350" y="2476500"/>
          <p14:tracePt t="85532" x="11087100" y="2489200"/>
          <p14:tracePt t="85548" x="11125200" y="2489200"/>
          <p14:tracePt t="85565" x="11188700" y="2489200"/>
          <p14:tracePt t="85582" x="11214100" y="2482850"/>
          <p14:tracePt t="85598" x="11245850" y="2482850"/>
          <p14:tracePt t="85615" x="11271250" y="2470150"/>
          <p14:tracePt t="85632" x="11303000" y="2463800"/>
          <p14:tracePt t="85648" x="11334750" y="2457450"/>
          <p14:tracePt t="85652" x="11360150" y="2444750"/>
          <p14:tracePt t="85665" x="11379200" y="2438400"/>
          <p14:tracePt t="85682" x="11410950" y="2432050"/>
          <p14:tracePt t="85698" x="11436350" y="2425700"/>
          <p14:tracePt t="85854" x="11442700" y="2419350"/>
          <p14:tracePt t="85860" x="11455400" y="2419350"/>
          <p14:tracePt t="85868" x="11468100" y="2419350"/>
          <p14:tracePt t="85887" x="11493500" y="2413000"/>
          <p14:tracePt t="85898" x="11512550" y="2413000"/>
          <p14:tracePt t="85932" x="11557000" y="2413000"/>
          <p14:tracePt t="86018" x="11563350" y="2406650"/>
          <p14:tracePt t="86274" x="11569700" y="2406650"/>
          <p14:tracePt t="86306" x="11576050" y="2406650"/>
          <p14:tracePt t="86322" x="11582400" y="2406650"/>
          <p14:tracePt t="86330" x="11582400" y="2413000"/>
          <p14:tracePt t="86349" x="11588750" y="2413000"/>
          <p14:tracePt t="86365" x="11588750" y="2419350"/>
          <p14:tracePt t="89136" x="11582400" y="2425700"/>
          <p14:tracePt t="89144" x="11563350" y="2451100"/>
          <p14:tracePt t="89153" x="11537950" y="2463800"/>
          <p14:tracePt t="89165" x="11518900" y="2476500"/>
          <p14:tracePt t="89182" x="11499850" y="2482850"/>
          <p14:tracePt t="89199" x="11468100" y="2482850"/>
          <p14:tracePt t="89215" x="11449050" y="2482850"/>
          <p14:tracePt t="89232" x="11442700" y="2482850"/>
          <p14:tracePt t="89248" x="11430000" y="2482850"/>
          <p14:tracePt t="89265" x="11417300" y="2482850"/>
          <p14:tracePt t="89282" x="11404600" y="2482850"/>
          <p14:tracePt t="89298" x="11372850" y="2495550"/>
          <p14:tracePt t="89315" x="11328400" y="2546350"/>
          <p14:tracePt t="89332" x="11322050" y="2584450"/>
          <p14:tracePt t="89546" x="11315700" y="2559050"/>
          <p14:tracePt t="89554" x="11315700" y="2546350"/>
          <p14:tracePt t="89564" x="11315700" y="2540000"/>
          <p14:tracePt t="89581" x="11315700" y="2533650"/>
          <p14:tracePt t="89598" x="11315700" y="2527300"/>
          <p14:tracePt t="89614" x="11322050" y="2508250"/>
          <p14:tracePt t="89631" x="11322050" y="2489200"/>
          <p14:tracePt t="89632" x="11322050" y="2470150"/>
          <p14:tracePt t="89665" x="11309350" y="2432050"/>
          <p14:tracePt t="89682" x="11296650" y="2419350"/>
          <p14:tracePt t="89699" x="11296650" y="2400300"/>
          <p14:tracePt t="89715" x="11290300" y="2387600"/>
          <p14:tracePt t="89732" x="11290300" y="2368550"/>
          <p14:tracePt t="89735" x="11296650" y="2362200"/>
          <p14:tracePt t="89748" x="11296650" y="2355850"/>
          <p14:tracePt t="89765" x="11296650" y="2343150"/>
          <p14:tracePt t="89782" x="11283950" y="2336800"/>
          <p14:tracePt t="89798" x="11264900" y="2336800"/>
          <p14:tracePt t="89815" x="11252200" y="2336800"/>
          <p14:tracePt t="89832" x="11245850" y="2343150"/>
          <p14:tracePt t="89865" x="11245850" y="2349500"/>
          <p14:tracePt t="89868" x="11239500" y="2349500"/>
          <p14:tracePt t="90195" x="11220450" y="2343150"/>
          <p14:tracePt t="90203" x="11169650" y="2330450"/>
          <p14:tracePt t="90209" x="11099800" y="2317750"/>
          <p14:tracePt t="90232" x="10725150" y="2305050"/>
          <p14:tracePt t="90249" x="10363200" y="2305050"/>
          <p14:tracePt t="90265" x="10121900" y="2305050"/>
          <p14:tracePt t="90282" x="9956800" y="2298700"/>
          <p14:tracePt t="90298" x="9893300" y="2298700"/>
          <p14:tracePt t="90315" x="9880600" y="2298700"/>
          <p14:tracePt t="90357" x="9874250" y="2298700"/>
          <p14:tracePt t="90365" x="9867900" y="2298700"/>
          <p14:tracePt t="90382" x="9817100" y="2317750"/>
          <p14:tracePt t="90398" x="9753600" y="2330450"/>
          <p14:tracePt t="90415" x="9721850" y="2343150"/>
          <p14:tracePt t="90451" x="9721850" y="2349500"/>
          <p14:tracePt t="90467" x="9734550" y="2349500"/>
          <p14:tracePt t="90482" x="9766300" y="2362200"/>
          <p14:tracePt t="90498" x="9842500" y="2368550"/>
          <p14:tracePt t="90515" x="10001250" y="2374900"/>
          <p14:tracePt t="90532" x="10179050" y="2374900"/>
          <p14:tracePt t="90548" x="10363200" y="2374900"/>
          <p14:tracePt t="90565" x="10610850" y="2374900"/>
          <p14:tracePt t="90582" x="10712450" y="2374900"/>
          <p14:tracePt t="90598" x="10731500" y="2374900"/>
          <p14:tracePt t="90704" x="10712450" y="2374900"/>
          <p14:tracePt t="90712" x="10680700" y="2374900"/>
          <p14:tracePt t="90720" x="10623550" y="2374900"/>
          <p14:tracePt t="90731" x="10534650" y="2374900"/>
          <p14:tracePt t="90748" x="10350500" y="2374900"/>
          <p14:tracePt t="90765" x="10147300" y="2374900"/>
          <p14:tracePt t="90781" x="10013950" y="2374900"/>
          <p14:tracePt t="90782" x="9988550" y="2368550"/>
          <p14:tracePt t="90798" x="9982200" y="2368550"/>
          <p14:tracePt t="90831" x="10007600" y="2368550"/>
          <p14:tracePt t="90851" x="10109200" y="2381250"/>
          <p14:tracePt t="90865" x="10248900" y="2387600"/>
          <p14:tracePt t="90882" x="10426700" y="2400300"/>
          <p14:tracePt t="90898" x="10617200" y="2400300"/>
          <p14:tracePt t="90902" x="10712450" y="2400300"/>
          <p14:tracePt t="90932" x="10902950" y="2393950"/>
          <p14:tracePt t="90982" x="10902950" y="2387600"/>
          <p14:tracePt t="93576" x="10896600" y="2387600"/>
          <p14:tracePt t="93586" x="10877550" y="2387600"/>
          <p14:tracePt t="93592" x="10858500" y="2387600"/>
          <p14:tracePt t="93602" x="10833100" y="2387600"/>
          <p14:tracePt t="93616" x="10712450" y="2400300"/>
          <p14:tracePt t="93632" x="10433050" y="2419350"/>
          <p14:tracePt t="93648" x="10077450" y="2438400"/>
          <p14:tracePt t="93665" x="9798050" y="2444750"/>
          <p14:tracePt t="93682" x="9588500" y="2444750"/>
          <p14:tracePt t="93699" x="9436100" y="2444750"/>
          <p14:tracePt t="93702" x="9378950" y="2444750"/>
          <p14:tracePt t="93715" x="9315450" y="2432050"/>
          <p14:tracePt t="93732" x="9290050" y="2432050"/>
          <p14:tracePt t="93926" x="9302750" y="2432050"/>
          <p14:tracePt t="93934" x="9321800" y="2432050"/>
          <p14:tracePt t="93982" x="9315450" y="2425700"/>
          <p14:tracePt t="93999" x="9302750" y="2406650"/>
          <p14:tracePt t="94015" x="9271000" y="2393950"/>
          <p14:tracePt t="94032" x="9220200" y="2387600"/>
          <p14:tracePt t="94048" x="9105900" y="2413000"/>
          <p14:tracePt t="94065" x="8851900" y="2470150"/>
          <p14:tracePt t="94082" x="8737600" y="2489200"/>
          <p14:tracePt t="94098" x="8718550" y="2495550"/>
          <p14:tracePt t="94144" x="8731250" y="2495550"/>
          <p14:tracePt t="94151" x="8737600" y="2495550"/>
          <p14:tracePt t="94165" x="8763000" y="2495550"/>
          <p14:tracePt t="94182" x="8788400" y="2495550"/>
          <p14:tracePt t="94198" x="8813800" y="2495550"/>
          <p14:tracePt t="94215" x="8826500" y="2495550"/>
          <p14:tracePt t="94268" x="8826500" y="2501900"/>
          <p14:tracePt t="94276" x="8832850" y="2501900"/>
          <p14:tracePt t="94285" x="8839200" y="2508250"/>
          <p14:tracePt t="94298" x="8858250" y="2514600"/>
          <p14:tracePt t="94315" x="8877300" y="2533650"/>
          <p14:tracePt t="94332" x="8909050" y="2533650"/>
          <p14:tracePt t="94349" x="8921750" y="2533650"/>
          <p14:tracePt t="94782" x="8909050" y="2533650"/>
          <p14:tracePt t="94789" x="8890000" y="2527300"/>
          <p14:tracePt t="94799" x="8845550" y="2527300"/>
          <p14:tracePt t="94816" x="8743950" y="2520950"/>
          <p14:tracePt t="94832" x="8521700" y="2520950"/>
          <p14:tracePt t="94849" x="8242300" y="2552700"/>
          <p14:tracePt t="94865" x="8007350" y="2578100"/>
          <p14:tracePt t="94882" x="7962900" y="2578100"/>
          <p14:tracePt t="94903" x="7956550" y="2578100"/>
          <p14:tracePt t="94948" x="7956550" y="2584450"/>
          <p14:tracePt t="94999" x="7956550" y="2590800"/>
          <p14:tracePt t="95015" x="7950200" y="2590800"/>
          <p14:tracePt t="95032" x="7899400" y="2590800"/>
          <p14:tracePt t="95048" x="7810500" y="2578100"/>
          <p14:tracePt t="95065" x="7708900" y="2565400"/>
          <p14:tracePt t="95068" x="7689850" y="2565400"/>
          <p14:tracePt t="95082" x="7683500" y="2559050"/>
          <p14:tracePt t="95115" x="7689850" y="2552700"/>
          <p14:tracePt t="95132" x="7702550" y="2552700"/>
          <p14:tracePt t="95185" x="7708900" y="2546350"/>
          <p14:tracePt t="95248" x="7715250" y="2546350"/>
          <p14:tracePt t="95254" x="7721600" y="2546350"/>
          <p14:tracePt t="95265" x="7727950" y="2546350"/>
          <p14:tracePt t="95282" x="7753350" y="2546350"/>
          <p14:tracePt t="95298" x="7778750" y="2546350"/>
          <p14:tracePt t="95315" x="7804150" y="2552700"/>
          <p14:tracePt t="95332" x="7823200" y="2552700"/>
          <p14:tracePt t="95349" x="7835900" y="2552700"/>
          <p14:tracePt t="95365" x="7842250" y="2552700"/>
          <p14:tracePt t="96172" x="7842250" y="2559050"/>
          <p14:tracePt t="96180" x="7848600" y="2559050"/>
          <p14:tracePt t="96188" x="7854950" y="2565400"/>
          <p14:tracePt t="96199" x="7861300" y="2571750"/>
          <p14:tracePt t="96216" x="7880350" y="2584450"/>
          <p14:tracePt t="96232" x="7912100" y="2603500"/>
          <p14:tracePt t="96249" x="7943850" y="2603500"/>
          <p14:tracePt t="96265" x="7994650" y="2603500"/>
          <p14:tracePt t="96281" x="8039100" y="2603500"/>
          <p14:tracePt t="96299" x="8077200" y="2590800"/>
          <p14:tracePt t="96315" x="8108950" y="2578100"/>
          <p14:tracePt t="96319" x="8128000" y="2565400"/>
          <p14:tracePt t="96332" x="8140700" y="2559050"/>
          <p14:tracePt t="96335" x="8153400" y="2546350"/>
          <p14:tracePt t="96348" x="8166100" y="2527300"/>
          <p14:tracePt t="96352" x="8178800" y="2514600"/>
          <p14:tracePt t="96365" x="8197850" y="2476500"/>
          <p14:tracePt t="96382" x="8210550" y="2432050"/>
          <p14:tracePt t="96399" x="8197850" y="2406650"/>
          <p14:tracePt t="96415" x="8185150" y="2381250"/>
          <p14:tracePt t="96432" x="8166100" y="2374900"/>
          <p14:tracePt t="96448" x="8140700" y="2362200"/>
          <p14:tracePt t="96465" x="8128000" y="2362200"/>
          <p14:tracePt t="96482" x="8115300" y="2362200"/>
          <p14:tracePt t="96498" x="8102600" y="2368550"/>
          <p14:tracePt t="96515" x="8083550" y="2374900"/>
          <p14:tracePt t="96532" x="8045450" y="2393950"/>
          <p14:tracePt t="96548" x="7988300" y="2419350"/>
          <p14:tracePt t="96565" x="7956550" y="2432050"/>
          <p14:tracePt t="96581" x="7937500" y="2438400"/>
          <p14:tracePt t="96599" x="7937500" y="2444750"/>
          <p14:tracePt t="96615" x="7937500" y="2451100"/>
          <p14:tracePt t="96632" x="7937500" y="2457450"/>
          <p14:tracePt t="96648" x="7943850" y="2476500"/>
          <p14:tracePt t="96665" x="7956550" y="2489200"/>
          <p14:tracePt t="96682" x="7969250" y="2514600"/>
          <p14:tracePt t="96698" x="7981950" y="2540000"/>
          <p14:tracePt t="96715" x="7988300" y="2546350"/>
          <p14:tracePt t="96919" x="7981950" y="2546350"/>
          <p14:tracePt t="96933" x="7975600" y="2546350"/>
          <p14:tracePt t="96952" x="7969250" y="2546350"/>
          <p14:tracePt t="96959" x="7962900" y="2546350"/>
          <p14:tracePt t="96966" x="7956550" y="2546350"/>
          <p14:tracePt t="96982" x="7943850" y="2546350"/>
          <p14:tracePt t="96999" x="7924800" y="2540000"/>
          <p14:tracePt t="97015" x="7905750" y="2533650"/>
          <p14:tracePt t="97032" x="7893050" y="2533650"/>
          <p14:tracePt t="97048" x="7893050" y="2527300"/>
          <p14:tracePt t="97065" x="7886700" y="2527300"/>
          <p14:tracePt t="101943" x="7899400" y="2520950"/>
          <p14:tracePt t="101951" x="7943850" y="2508250"/>
          <p14:tracePt t="101982" x="8553450" y="2489200"/>
          <p14:tracePt t="101999" x="8712200" y="2501900"/>
          <p14:tracePt t="102015" x="8813800" y="2508250"/>
          <p14:tracePt t="102032" x="8864600" y="2514600"/>
          <p14:tracePt t="102049" x="8870950" y="2520950"/>
          <p14:tracePt t="102098" x="8858250" y="2520950"/>
          <p14:tracePt t="102106" x="8845550" y="2514600"/>
          <p14:tracePt t="102115" x="8832850" y="2514600"/>
          <p14:tracePt t="102131" x="8813800" y="2508250"/>
          <p14:tracePt t="102149" x="8801100" y="2501900"/>
          <p14:tracePt t="102165" x="8794750" y="2495550"/>
          <p14:tracePt t="102199" x="8788400" y="2495550"/>
          <p14:tracePt t="102378" x="8788400" y="2514600"/>
          <p14:tracePt t="102385" x="8788400" y="2540000"/>
          <p14:tracePt t="102399" x="8788400" y="2565400"/>
          <p14:tracePt t="102415" x="8788400" y="2654300"/>
          <p14:tracePt t="102432" x="8788400" y="2705100"/>
          <p14:tracePt t="102449" x="8788400" y="2774950"/>
          <p14:tracePt t="102465" x="8801100" y="2838450"/>
          <p14:tracePt t="102482" x="8813800" y="2895600"/>
          <p14:tracePt t="102486" x="8813800" y="2921000"/>
          <p14:tracePt t="102499" x="8813800" y="2946400"/>
          <p14:tracePt t="102515" x="8807450" y="2984500"/>
          <p14:tracePt t="102532" x="8794750" y="3016250"/>
          <p14:tracePt t="102549" x="8775700" y="3035300"/>
          <p14:tracePt t="102565" x="8750300" y="3067050"/>
          <p14:tracePt t="102582" x="8731250" y="3086100"/>
          <p14:tracePt t="102599" x="8718550" y="3105150"/>
          <p14:tracePt t="102615" x="8712200" y="3124200"/>
          <p14:tracePt t="102632" x="8712200" y="3136900"/>
          <p14:tracePt t="102648" x="8712200" y="3149600"/>
          <p14:tracePt t="102665" x="8712200" y="3175000"/>
          <p14:tracePt t="102682" x="8718550" y="3187700"/>
          <p14:tracePt t="102699" x="8718550" y="3194050"/>
          <p14:tracePt t="102715" x="8724900" y="3200400"/>
          <p14:tracePt t="103002" x="8718550" y="3200400"/>
          <p14:tracePt t="103010" x="8712200" y="3200400"/>
          <p14:tracePt t="103017" x="8705850" y="3194050"/>
          <p14:tracePt t="103032" x="8693150" y="3187700"/>
          <p14:tracePt t="103049" x="8674100" y="3187700"/>
          <p14:tracePt t="103066" x="8648700" y="3194050"/>
          <p14:tracePt t="103082" x="8623300" y="3194050"/>
          <p14:tracePt t="103099" x="8591550" y="3206750"/>
          <p14:tracePt t="103115" x="8528050" y="3219450"/>
          <p14:tracePt t="103132" x="8483600" y="3232150"/>
          <p14:tracePt t="103149" x="8432800" y="3232150"/>
          <p14:tracePt t="103165" x="8375650" y="3232150"/>
          <p14:tracePt t="103182" x="8343900" y="3225800"/>
          <p14:tracePt t="103185" x="8331200" y="3219450"/>
          <p14:tracePt t="103199" x="8318500" y="3213100"/>
          <p14:tracePt t="103201" x="8318500" y="3206750"/>
          <p14:tracePt t="103215" x="8299450" y="3194050"/>
          <p14:tracePt t="103232" x="8255000" y="3155950"/>
          <p14:tracePt t="103248" x="8204200" y="3124200"/>
          <p14:tracePt t="103265" x="8159750" y="3092450"/>
          <p14:tracePt t="103282" x="8140700" y="3073400"/>
          <p14:tracePt t="103298" x="8121650" y="3060700"/>
          <p14:tracePt t="103315" x="8108950" y="3054350"/>
          <p14:tracePt t="103332" x="8108950" y="3048000"/>
          <p14:tracePt t="103349" x="8096250" y="3041650"/>
          <p14:tracePt t="103365" x="8083550" y="3041650"/>
          <p14:tracePt t="103382" x="8058150" y="3035300"/>
          <p14:tracePt t="103398" x="8039100" y="3028950"/>
          <p14:tracePt t="103474" x="8039100" y="3035300"/>
          <p14:tracePt t="103482" x="8051800" y="3035300"/>
          <p14:tracePt t="103499" x="8070850" y="3048000"/>
          <p14:tracePt t="103515" x="8108950" y="3073400"/>
          <p14:tracePt t="103532" x="8134350" y="3092450"/>
          <p14:tracePt t="103549" x="8147050" y="3105150"/>
          <p14:tracePt t="103565" x="8153400" y="3105150"/>
          <p14:tracePt t="103714" x="8153400" y="3098800"/>
          <p14:tracePt t="104322" x="8159750" y="3124200"/>
          <p14:tracePt t="104331" x="8172450" y="3168650"/>
          <p14:tracePt t="104338" x="8191500" y="3206750"/>
          <p14:tracePt t="104349" x="8204200" y="3238500"/>
          <p14:tracePt t="104365" x="8223250" y="3289300"/>
          <p14:tracePt t="104382" x="8229600" y="3333750"/>
          <p14:tracePt t="104399" x="8229600" y="3378200"/>
          <p14:tracePt t="104415" x="8229600" y="3422650"/>
          <p14:tracePt t="104432" x="8229600" y="3429000"/>
          <p14:tracePt t="104484" x="8223250" y="3429000"/>
          <p14:tracePt t="104492" x="8210550" y="3429000"/>
          <p14:tracePt t="104502" x="8191500" y="3422650"/>
          <p14:tracePt t="104515" x="8115300" y="3390900"/>
          <p14:tracePt t="104532" x="8001000" y="3327400"/>
          <p14:tracePt t="104548" x="7874000" y="3257550"/>
          <p14:tracePt t="104565" x="7766050" y="3194050"/>
          <p14:tracePt t="104582" x="7715250" y="3143250"/>
          <p14:tracePt t="104584" x="7702550" y="3136900"/>
          <p14:tracePt t="104599" x="7702550" y="3130550"/>
          <p14:tracePt t="104615" x="7702550" y="3117850"/>
          <p14:tracePt t="104632" x="7747000" y="3086100"/>
          <p14:tracePt t="104649" x="7778750" y="3073400"/>
          <p14:tracePt t="104665" x="7797800" y="3060700"/>
          <p14:tracePt t="104699" x="7810500" y="3060700"/>
          <p14:tracePt t="104715" x="7835900" y="3067050"/>
          <p14:tracePt t="104732" x="7867650" y="3073400"/>
          <p14:tracePt t="104749" x="7918450" y="3073400"/>
          <p14:tracePt t="104765" x="7975600" y="3073400"/>
          <p14:tracePt t="104782" x="7988300" y="3073400"/>
          <p14:tracePt t="104842" x="7988300" y="3067050"/>
          <p14:tracePt t="104903" x="7975600" y="3067050"/>
          <p14:tracePt t="104912" x="7962900" y="3067050"/>
          <p14:tracePt t="104965" x="7899400" y="3067050"/>
          <p14:tracePt t="104982" x="7867650" y="3067050"/>
          <p14:tracePt t="104999" x="7854950" y="3067050"/>
          <p14:tracePt t="105838" x="7854950" y="3060700"/>
          <p14:tracePt t="105847" x="7861300" y="3060700"/>
          <p14:tracePt t="105854" x="7874000" y="3048000"/>
          <p14:tracePt t="105866" x="7899400" y="3035300"/>
          <p14:tracePt t="105882" x="7937500" y="3022600"/>
          <p14:tracePt t="105885" x="7956550" y="3016250"/>
          <p14:tracePt t="105899" x="7975600" y="3009900"/>
          <p14:tracePt t="105933" x="8045450" y="3003550"/>
          <p14:tracePt t="105982" x="8051800" y="3003550"/>
          <p14:tracePt t="105999" x="8058150" y="3003550"/>
          <p14:tracePt t="106002" x="8064500" y="3003550"/>
          <p14:tracePt t="106015" x="8089900" y="3003550"/>
          <p14:tracePt t="106032" x="8108950" y="3003550"/>
          <p14:tracePt t="106049" x="8121650" y="3003550"/>
          <p14:tracePt t="106065" x="8128000" y="3003550"/>
          <p14:tracePt t="106164" x="8134350" y="3003550"/>
          <p14:tracePt t="106172" x="8147050" y="3003550"/>
          <p14:tracePt t="106182" x="8159750" y="3003550"/>
          <p14:tracePt t="106199" x="8185150" y="3003550"/>
          <p14:tracePt t="106406" x="8191500" y="3003550"/>
          <p14:tracePt t="106415" x="8210550" y="3003550"/>
          <p14:tracePt t="106419" x="8248650" y="3003550"/>
          <p14:tracePt t="106432" x="8305800" y="3009900"/>
          <p14:tracePt t="106449" x="8420100" y="3009900"/>
          <p14:tracePt t="106465" x="8534400" y="3009900"/>
          <p14:tracePt t="106482" x="8648700" y="3009900"/>
          <p14:tracePt t="106499" x="8813800" y="3009900"/>
          <p14:tracePt t="106515" x="8896350" y="3009900"/>
          <p14:tracePt t="106532" x="8972550" y="3003550"/>
          <p14:tracePt t="106550" x="9042400" y="3003550"/>
          <p14:tracePt t="106566" x="9086850" y="3003550"/>
          <p14:tracePt t="106582" x="9124950" y="3003550"/>
          <p14:tracePt t="106599" x="9150350" y="3003550"/>
          <p14:tracePt t="106601" x="9163050" y="3003550"/>
          <p14:tracePt t="106615" x="9182100" y="3003550"/>
          <p14:tracePt t="106632" x="9194800" y="3003550"/>
          <p14:tracePt t="106649" x="9207500" y="2997200"/>
          <p14:tracePt t="106748" x="9213850" y="2997200"/>
          <p14:tracePt t="106756" x="9220200" y="2997200"/>
          <p14:tracePt t="106765" x="9220200" y="3003550"/>
          <p14:tracePt t="106782" x="9226550" y="3009900"/>
          <p14:tracePt t="106799" x="9239250" y="3009900"/>
          <p14:tracePt t="106815" x="9239250" y="3016250"/>
          <p14:tracePt t="106832" x="9258300" y="3022600"/>
          <p14:tracePt t="106849" x="9277350" y="3022600"/>
          <p14:tracePt t="106865" x="9309100" y="3035300"/>
          <p14:tracePt t="106882" x="9347200" y="3041650"/>
          <p14:tracePt t="106916" x="9436100" y="3054350"/>
          <p14:tracePt t="106965" x="9563100" y="3067050"/>
          <p14:tracePt t="106981" x="9588500" y="3067050"/>
          <p14:tracePt t="106999" x="9607550" y="3067050"/>
          <p14:tracePt t="107016" x="9632950" y="3067050"/>
          <p14:tracePt t="107019" x="9652000" y="3060700"/>
          <p14:tracePt t="107032" x="9664700" y="3054350"/>
          <p14:tracePt t="107049" x="9702800" y="3054350"/>
          <p14:tracePt t="107065" x="9753600" y="3035300"/>
          <p14:tracePt t="107082" x="9785350" y="3028950"/>
          <p14:tracePt t="107099" x="9804400" y="3016250"/>
          <p14:tracePt t="107115" x="9829800" y="3003550"/>
          <p14:tracePt t="107132" x="9855200" y="2997200"/>
          <p14:tracePt t="107149" x="9861550" y="2990850"/>
          <p14:tracePt t="107165" x="9874250" y="2978150"/>
          <p14:tracePt t="107182" x="9874250" y="2971800"/>
          <p14:tracePt t="107198" x="9867900" y="2965450"/>
          <p14:tracePt t="107215" x="9836150" y="2952750"/>
          <p14:tracePt t="107232" x="9766300" y="2946400"/>
          <p14:tracePt t="107249" x="9683750" y="2933700"/>
          <p14:tracePt t="107265" x="9550400" y="2914650"/>
          <p14:tracePt t="107282" x="9455150" y="2889250"/>
          <p14:tracePt t="107299" x="9391650" y="2889250"/>
          <p14:tracePt t="107315" x="9366250" y="2889250"/>
          <p14:tracePt t="107362" x="9359900" y="2889250"/>
          <p14:tracePt t="107370" x="9340850" y="2908300"/>
          <p14:tracePt t="107382" x="9321800" y="2927350"/>
          <p14:tracePt t="107399" x="9283700" y="2978150"/>
          <p14:tracePt t="107415" x="9258300" y="3035300"/>
          <p14:tracePt t="107432" x="9264650" y="3060700"/>
          <p14:tracePt t="107449" x="9302750" y="3079750"/>
          <p14:tracePt t="107465" x="9378950" y="3111500"/>
          <p14:tracePt t="107469" x="9417050" y="3117850"/>
          <p14:tracePt t="107484" x="9556750" y="3124200"/>
          <p14:tracePt t="107499" x="9620250" y="3124200"/>
          <p14:tracePt t="107503" x="9702800" y="3124200"/>
          <p14:tracePt t="107515" x="9867900" y="3092450"/>
          <p14:tracePt t="107532" x="9988550" y="3067050"/>
          <p14:tracePt t="107548" x="10052050" y="3048000"/>
          <p14:tracePt t="107565" x="10064750" y="3035300"/>
          <p14:tracePt t="107619" x="10052050" y="3028950"/>
          <p14:tracePt t="107627" x="10033000" y="3022600"/>
          <p14:tracePt t="107635" x="10013950" y="3022600"/>
          <p14:tracePt t="107649" x="9994900" y="3022600"/>
          <p14:tracePt t="107665" x="9925050" y="3022600"/>
          <p14:tracePt t="107682" x="9899650" y="3022600"/>
          <p14:tracePt t="108740" x="9906000" y="3022600"/>
          <p14:tracePt t="108747" x="9918700" y="3022600"/>
          <p14:tracePt t="108754" x="9931400" y="3022600"/>
          <p14:tracePt t="108766" x="9937750" y="3022600"/>
          <p14:tracePt t="108878" x="9912350" y="3022600"/>
          <p14:tracePt t="108885" x="9842500" y="3009900"/>
          <p14:tracePt t="108916" x="9486900" y="2990850"/>
          <p14:tracePt t="108966" x="9010650" y="2984500"/>
          <p14:tracePt t="108983" x="8972550" y="2984500"/>
          <p14:tracePt t="109001" x="8966200" y="2984500"/>
          <p14:tracePt t="109112" x="8972550" y="2984500"/>
          <p14:tracePt t="109120" x="8991600" y="2984500"/>
          <p14:tracePt t="109126" x="9023350" y="2978150"/>
          <p14:tracePt t="109149" x="9105900" y="2965450"/>
          <p14:tracePt t="109165" x="9226550" y="2946400"/>
          <p14:tracePt t="109182" x="9290050" y="2946400"/>
          <p14:tracePt t="109199" x="9334500" y="2946400"/>
          <p14:tracePt t="109215" x="9359900" y="2946400"/>
          <p14:tracePt t="109232" x="9385300" y="2952750"/>
          <p14:tracePt t="109249" x="9398000" y="2959100"/>
          <p14:tracePt t="109265" x="9417050" y="2965450"/>
          <p14:tracePt t="109282" x="9436100" y="2965450"/>
          <p14:tracePt t="109299" x="9455150" y="2978150"/>
          <p14:tracePt t="109315" x="9480550" y="2978150"/>
          <p14:tracePt t="109332" x="9531350" y="2990850"/>
          <p14:tracePt t="109349" x="9607550" y="2997200"/>
          <p14:tracePt t="109365" x="9671050" y="2997200"/>
          <p14:tracePt t="109382" x="9766300" y="3003550"/>
          <p14:tracePt t="109399" x="9848850" y="3003550"/>
          <p14:tracePt t="109632" x="9842500" y="3003550"/>
          <p14:tracePt t="109640" x="9836150" y="2997200"/>
          <p14:tracePt t="109649" x="9829800" y="2997200"/>
          <p14:tracePt t="109852" x="9810750" y="2997200"/>
          <p14:tracePt t="109859" x="9791700" y="3009900"/>
          <p14:tracePt t="109868" x="9766300" y="3022600"/>
          <p14:tracePt t="109882" x="9728200" y="3028950"/>
          <p14:tracePt t="109916" x="9658350" y="3035300"/>
          <p14:tracePt t="109966" x="9525000" y="3048000"/>
          <p14:tracePt t="109982" x="9518650" y="3048000"/>
          <p14:tracePt t="111086" x="9512300" y="3041650"/>
          <p14:tracePt t="111094" x="9486900" y="3035300"/>
          <p14:tracePt t="111103" x="9467850" y="3022600"/>
          <p14:tracePt t="111116" x="9429750" y="3003550"/>
          <p14:tracePt t="111132" x="9245600" y="2965450"/>
          <p14:tracePt t="111149" x="8940800" y="2946400"/>
          <p14:tracePt t="111166" x="8629650" y="2933700"/>
          <p14:tracePt t="111182" x="8394700" y="2940050"/>
          <p14:tracePt t="111199" x="8242300" y="2940050"/>
          <p14:tracePt t="111215" x="8178800" y="2946400"/>
          <p14:tracePt t="111334" x="8185150" y="2959100"/>
          <p14:tracePt t="111342" x="8204200" y="2971800"/>
          <p14:tracePt t="111352" x="8229600" y="2990850"/>
          <p14:tracePt t="111365" x="8337550" y="3028950"/>
          <p14:tracePt t="111382" x="8502650" y="3073400"/>
          <p14:tracePt t="111399" x="8686800" y="3098800"/>
          <p14:tracePt t="111415" x="8807450" y="3111500"/>
          <p14:tracePt t="111432" x="8820150" y="3111500"/>
          <p14:tracePt t="111465" x="8756650" y="3111500"/>
          <p14:tracePt t="111482" x="8604250" y="3098800"/>
          <p14:tracePt t="111499" x="8458200" y="3079750"/>
          <p14:tracePt t="111515" x="8350250" y="3054350"/>
          <p14:tracePt t="111532" x="8305800" y="3041650"/>
          <p14:tracePt t="111549" x="8293100" y="3028950"/>
          <p14:tracePt t="111654" x="8286750" y="3028950"/>
          <p14:tracePt t="111662" x="8280400" y="3028950"/>
          <p14:tracePt t="111668" x="8267700" y="3028950"/>
          <p14:tracePt t="111682" x="8261350" y="3028950"/>
          <p14:tracePt t="111699" x="8248650" y="3028950"/>
          <p14:tracePt t="111715" x="8223250" y="3035300"/>
          <p14:tracePt t="111732" x="8185150" y="3041650"/>
          <p14:tracePt t="111749" x="8115300" y="3054350"/>
          <p14:tracePt t="111765" x="8039100" y="3060700"/>
          <p14:tracePt t="111782" x="7950200" y="3060700"/>
          <p14:tracePt t="111799" x="7854950" y="3060700"/>
          <p14:tracePt t="111815" x="7791450" y="3060700"/>
          <p14:tracePt t="112470" x="7791450" y="3054350"/>
          <p14:tracePt t="112479" x="7797800" y="3028950"/>
          <p14:tracePt t="112485" x="7804150" y="3003550"/>
          <p14:tracePt t="112499" x="7810500" y="2978150"/>
          <p14:tracePt t="112515" x="7810500" y="2895600"/>
          <p14:tracePt t="112532" x="7804150" y="2825750"/>
          <p14:tracePt t="112549" x="7791450" y="2762250"/>
          <p14:tracePt t="112566" x="7791450" y="2711450"/>
          <p14:tracePt t="112569" x="7791450" y="2692400"/>
          <p14:tracePt t="112582" x="7791450" y="2679700"/>
          <p14:tracePt t="112585" x="7791450" y="2667000"/>
          <p14:tracePt t="112599" x="7791450" y="2660650"/>
          <p14:tracePt t="112616" x="7791450" y="2654300"/>
          <p14:tracePt t="112734" x="7797800" y="2660650"/>
          <p14:tracePt t="112742" x="7797800" y="2686050"/>
          <p14:tracePt t="112752" x="7810500" y="2711450"/>
          <p14:tracePt t="112765" x="7823200" y="2774950"/>
          <p14:tracePt t="112782" x="7842250" y="2838450"/>
          <p14:tracePt t="112799" x="7861300" y="2889250"/>
          <p14:tracePt t="112815" x="7874000" y="2921000"/>
          <p14:tracePt t="112831" x="7880350" y="2940050"/>
          <p14:tracePt t="112849" x="7880350" y="2959100"/>
          <p14:tracePt t="112865" x="7874000" y="2990850"/>
          <p14:tracePt t="112882" x="7867650" y="3016250"/>
          <p14:tracePt t="112899" x="7854950" y="3035300"/>
          <p14:tracePt t="112932" x="7842250" y="3067050"/>
          <p14:tracePt t="112982" x="7835900" y="3086100"/>
          <p14:tracePt t="113690" x="7880350" y="3086100"/>
          <p14:tracePt t="113698" x="7956550" y="3086100"/>
          <p14:tracePt t="113706" x="8051800" y="3105150"/>
          <p14:tracePt t="113715" x="8140700" y="3117850"/>
          <p14:tracePt t="113732" x="8324850" y="3162300"/>
          <p14:tracePt t="113749" x="8509000" y="3238500"/>
          <p14:tracePt t="113765" x="8648700" y="3333750"/>
          <p14:tracePt t="113783" x="8763000" y="3441700"/>
          <p14:tracePt t="113799" x="8832850" y="3575050"/>
          <p14:tracePt t="113801" x="8870950" y="3651250"/>
          <p14:tracePt t="113816" x="8902700" y="3803650"/>
          <p14:tracePt t="113832" x="8890000" y="3981450"/>
          <p14:tracePt t="113849" x="8775700" y="4210050"/>
          <p14:tracePt t="113865" x="8553450" y="4483100"/>
          <p14:tracePt t="113882" x="8235950" y="4711700"/>
          <p14:tracePt t="113887" x="8083550" y="4806950"/>
          <p14:tracePt t="113899" x="7931150" y="4895850"/>
          <p14:tracePt t="113932" x="7397750" y="5029200"/>
          <p14:tracePt t="113982" x="7359650" y="5054600"/>
          <p14:tracePt t="113999" x="7435850" y="5067300"/>
          <p14:tracePt t="114015" x="7562850" y="5099050"/>
          <p14:tracePt t="114032" x="7772400" y="5130800"/>
          <p14:tracePt t="114049" x="7842250" y="5149850"/>
          <p14:tracePt t="114065" x="7874000" y="5162550"/>
          <p14:tracePt t="114082" x="7893050" y="5194300"/>
          <p14:tracePt t="114099" x="7893050" y="5219700"/>
          <p14:tracePt t="114115" x="7893050" y="5245100"/>
          <p14:tracePt t="114118" x="7893050" y="5257800"/>
          <p14:tracePt t="114132" x="7893050" y="5276850"/>
          <p14:tracePt t="114149" x="7893050" y="5289550"/>
          <p14:tracePt t="114165" x="7893050" y="5295900"/>
          <p14:tracePt t="114182" x="7886700" y="5295900"/>
          <p14:tracePt t="114199" x="7867650" y="5276850"/>
          <p14:tracePt t="114215" x="7829550" y="5207000"/>
          <p14:tracePt t="114233" x="7778750" y="5073650"/>
          <p14:tracePt t="114235" x="7753350" y="4991100"/>
          <p14:tracePt t="114249" x="7721600" y="4883150"/>
          <p14:tracePt t="114265" x="7689850" y="4502150"/>
          <p14:tracePt t="114282" x="7721600" y="4305300"/>
          <p14:tracePt t="114299" x="7778750" y="4184650"/>
          <p14:tracePt t="114315" x="7835900" y="4146550"/>
          <p14:tracePt t="114332" x="7924800" y="4140200"/>
          <p14:tracePt t="114349" x="8058150" y="4152900"/>
          <p14:tracePt t="114351" x="8140700" y="4165600"/>
          <p14:tracePt t="114366" x="8210550" y="4191000"/>
          <p14:tracePt t="114382" x="8350250" y="4305300"/>
          <p14:tracePt t="114399" x="8394700" y="4413250"/>
          <p14:tracePt t="114415" x="8394700" y="4527550"/>
          <p14:tracePt t="114432" x="8356600" y="4660900"/>
          <p14:tracePt t="114449" x="8267700" y="4781550"/>
          <p14:tracePt t="114465" x="8115300" y="4889500"/>
          <p14:tracePt t="114482" x="7962900" y="4978400"/>
          <p14:tracePt t="114499" x="7772400" y="5060950"/>
          <p14:tracePt t="114516" x="7683500" y="5080000"/>
          <p14:tracePt t="114532" x="7651750" y="5086350"/>
          <p14:tracePt t="114549" x="7645400" y="5086350"/>
          <p14:tracePt t="114586" x="7651750" y="5092700"/>
          <p14:tracePt t="114602" x="7664450" y="5099050"/>
          <p14:tracePt t="114616" x="7677150" y="5105400"/>
          <p14:tracePt t="114632" x="7702550" y="5124450"/>
          <p14:tracePt t="114648" x="7734300" y="5149850"/>
          <p14:tracePt t="114665" x="7753350" y="5162550"/>
          <p14:tracePt t="114682" x="7772400" y="5175250"/>
          <p14:tracePt t="114699" x="7778750" y="5175250"/>
          <p14:tracePt t="114716" x="7778750" y="5181600"/>
          <p14:tracePt t="114732" x="7785100" y="5187950"/>
          <p14:tracePt t="114749" x="7785100" y="5200650"/>
          <p14:tracePt t="114765" x="7785100" y="5207000"/>
          <p14:tracePt t="114782" x="7791450" y="5219700"/>
          <p14:tracePt t="114872" x="7791450" y="5213350"/>
          <p14:tracePt t="114882" x="7791450" y="5200650"/>
          <p14:tracePt t="114899" x="7791450" y="5162550"/>
          <p14:tracePt t="114933" x="7791450" y="4895850"/>
          <p14:tracePt t="114982" x="7785100" y="3486150"/>
          <p14:tracePt t="114999" x="7791450" y="3168650"/>
          <p14:tracePt t="115015" x="7810500" y="2978150"/>
          <p14:tracePt t="115032" x="7829550" y="2863850"/>
          <p14:tracePt t="115049" x="7842250" y="2794000"/>
          <p14:tracePt t="115066" x="7861300" y="2755900"/>
          <p14:tracePt t="115082" x="7867650" y="2749550"/>
          <p14:tracePt t="115099" x="7874000" y="2749550"/>
          <p14:tracePt t="115292" x="7886700" y="2749550"/>
          <p14:tracePt t="115302" x="7905750" y="2749550"/>
          <p14:tracePt t="115308" x="7912100" y="2749550"/>
          <p14:tracePt t="115354" x="7912100" y="2743200"/>
          <p14:tracePt t="115363" x="7912100" y="2730500"/>
          <p14:tracePt t="115370" x="7912100" y="2705100"/>
          <p14:tracePt t="115383" x="7912100" y="2679700"/>
          <p14:tracePt t="115399" x="7912100" y="2622550"/>
          <p14:tracePt t="115415" x="7905750" y="2552700"/>
          <p14:tracePt t="115432" x="7899400" y="2533650"/>
          <p14:tracePt t="115449" x="7886700" y="2527300"/>
          <p14:tracePt t="115532" x="7880350" y="2527300"/>
          <p14:tracePt t="115540" x="7880350" y="2540000"/>
          <p14:tracePt t="115549" x="7874000" y="2546350"/>
          <p14:tracePt t="115565" x="7867650" y="2565400"/>
          <p14:tracePt t="115582" x="7854950" y="2565400"/>
          <p14:tracePt t="115626" x="7848600" y="2565400"/>
          <p14:tracePt t="115636" x="7842250" y="2559050"/>
          <p14:tracePt t="115649" x="7835900" y="2559050"/>
          <p14:tracePt t="115665" x="7810500" y="2546350"/>
          <p14:tracePt t="115682" x="7797800" y="2533650"/>
          <p14:tracePt t="115699" x="7791450" y="2527300"/>
          <p14:tracePt t="115758" x="7791450" y="2514600"/>
          <p14:tracePt t="115766" x="7797800" y="2508250"/>
          <p14:tracePt t="115782" x="7804150" y="2501900"/>
          <p14:tracePt t="115897" x="7804150" y="2508250"/>
          <p14:tracePt t="116062" x="7797800" y="2508250"/>
          <p14:tracePt t="116086" x="7804150" y="2508250"/>
          <p14:tracePt t="116094" x="7829550" y="2501900"/>
          <p14:tracePt t="116100" x="7893050" y="2489200"/>
          <p14:tracePt t="116115" x="8020050" y="2444750"/>
          <p14:tracePt t="116132" x="8178800" y="2406650"/>
          <p14:tracePt t="116149" x="8331200" y="2362200"/>
          <p14:tracePt t="116165" x="8477250" y="2324100"/>
          <p14:tracePt t="116182" x="8597900" y="2317750"/>
          <p14:tracePt t="116199" x="8686800" y="2305050"/>
          <p14:tracePt t="116215" x="8788400" y="2292350"/>
          <p14:tracePt t="116232" x="8959850" y="2286000"/>
          <p14:tracePt t="116249" x="9080500" y="2279650"/>
          <p14:tracePt t="116265" x="9194800" y="2279650"/>
          <p14:tracePt t="116282" x="9296400" y="2279650"/>
          <p14:tracePt t="116299" x="9340850" y="2279650"/>
          <p14:tracePt t="116315" x="9353550" y="2279650"/>
          <p14:tracePt t="116364" x="9347200" y="2279650"/>
          <p14:tracePt t="116372" x="9340850" y="2279650"/>
          <p14:tracePt t="116382" x="9321800" y="2279650"/>
          <p14:tracePt t="116399" x="9251950" y="2286000"/>
          <p14:tracePt t="116415" x="9137650" y="2305050"/>
          <p14:tracePt t="116432" x="8991600" y="2343150"/>
          <p14:tracePt t="116435" x="8909050" y="2355850"/>
          <p14:tracePt t="116449" x="8820150" y="2374900"/>
          <p14:tracePt t="116465" x="8616950" y="2438400"/>
          <p14:tracePt t="116482" x="8483600" y="2470150"/>
          <p14:tracePt t="116499" x="8362950" y="2501900"/>
          <p14:tracePt t="116515" x="8293100" y="2520950"/>
          <p14:tracePt t="116532" x="8255000" y="2527300"/>
          <p14:tracePt t="116549" x="8255000" y="2533650"/>
          <p14:tracePt t="116565" x="8261350" y="2533650"/>
          <p14:tracePt t="116567" x="8280400" y="2533650"/>
          <p14:tracePt t="116582" x="8324850" y="2559050"/>
          <p14:tracePt t="116599" x="8445500" y="2597150"/>
          <p14:tracePt t="116615" x="8559800" y="2641600"/>
          <p14:tracePt t="116632" x="8674100" y="2686050"/>
          <p14:tracePt t="116649" x="8763000" y="2730500"/>
          <p14:tracePt t="116665" x="8807450" y="2787650"/>
          <p14:tracePt t="116682" x="8807450" y="2851150"/>
          <p14:tracePt t="116699" x="8750300" y="2927350"/>
          <p14:tracePt t="116701" x="8699500" y="2965450"/>
          <p14:tracePt t="116715" x="8566150" y="3022600"/>
          <p14:tracePt t="116732" x="8477250" y="3035300"/>
          <p14:tracePt t="116749" x="8445500" y="3028950"/>
          <p14:tracePt t="116765" x="8413750" y="3009900"/>
          <p14:tracePt t="116782" x="8401050" y="2997200"/>
          <p14:tracePt t="116799" x="8401050" y="2984500"/>
          <p14:tracePt t="116801" x="8394700" y="2984500"/>
          <p14:tracePt t="116817" x="8394700" y="2978150"/>
          <p14:tracePt t="116832" x="8369300" y="2978150"/>
          <p14:tracePt t="116849" x="8312150" y="2978150"/>
          <p14:tracePt t="116865" x="8242300" y="2997200"/>
          <p14:tracePt t="116882" x="8166100" y="3016250"/>
          <p14:tracePt t="116887" x="8134350" y="3022600"/>
          <p14:tracePt t="116899" x="8096250" y="3035300"/>
          <p14:tracePt t="116932" x="8007350" y="3079750"/>
          <p14:tracePt t="116983" x="8007350" y="3086100"/>
          <p14:tracePt t="117015" x="7988300" y="3086100"/>
          <p14:tracePt t="117018" x="7975600" y="3086100"/>
          <p14:tracePt t="117032" x="7969250" y="3086100"/>
          <p14:tracePt t="117049" x="7899400" y="3105150"/>
          <p14:tracePt t="117065" x="7861300" y="3111500"/>
          <p14:tracePt t="117082" x="7848600" y="3111500"/>
          <p14:tracePt t="117134" x="7842250" y="3111500"/>
          <p14:tracePt t="117143" x="7829550" y="3111500"/>
          <p14:tracePt t="117826" x="7804150" y="3111500"/>
          <p14:tracePt t="117836" x="7715250" y="3073400"/>
          <p14:tracePt t="117842" x="7626350" y="3041650"/>
          <p14:tracePt t="117853" x="7556500" y="3035300"/>
          <p14:tracePt t="117865" x="7454900" y="3048000"/>
          <p14:tracePt t="117882" x="7308850" y="3136900"/>
          <p14:tracePt t="117887" x="7181850" y="3219450"/>
          <p14:tracePt t="117899" x="7016750" y="3327400"/>
          <p14:tracePt t="117932" x="5822950" y="4019550"/>
          <p14:tracePt t="117982" x="4108450" y="4699000"/>
          <p14:tracePt t="117999" x="3905250" y="4781550"/>
          <p14:tracePt t="118016" x="3797300" y="4870450"/>
          <p14:tracePt t="118032" x="3683000" y="4965700"/>
          <p14:tracePt t="118048" x="3606800" y="5035550"/>
          <p14:tracePt t="118066" x="3505200" y="5118100"/>
          <p14:tracePt t="118082" x="3340100" y="5232400"/>
          <p14:tracePt t="118099" x="3270250" y="5270500"/>
          <p14:tracePt t="118115" x="3270250" y="5276850"/>
          <p14:tracePt t="118132" x="3276600" y="5295900"/>
          <p14:tracePt t="118149" x="3276600" y="5289550"/>
          <p14:tracePt t="118340" x="3276600" y="5283200"/>
          <p14:tracePt t="118349" x="3270250" y="5276850"/>
          <p14:tracePt t="118366" x="3263900" y="5276850"/>
          <p14:tracePt t="118399" x="3270250" y="5257800"/>
          <p14:tracePt t="118416" x="3270250" y="5264150"/>
          <p14:tracePt t="118432" x="3270250" y="5270500"/>
          <p14:tracePt t="118449" x="3276600" y="5270500"/>
          <p14:tracePt t="118502" x="3270250" y="5270500"/>
          <p14:tracePt t="118510" x="3270250" y="5264150"/>
          <p14:tracePt t="118526" x="3270250" y="5257800"/>
          <p14:tracePt t="118535" x="3270250" y="5251450"/>
          <p14:tracePt t="118549" x="3282950" y="5251450"/>
          <p14:tracePt t="118565" x="3346450" y="5219700"/>
          <p14:tracePt t="118582" x="3441700" y="5181600"/>
          <p14:tracePt t="118599" x="3613150" y="5105400"/>
          <p14:tracePt t="118615" x="3879850" y="4959350"/>
          <p14:tracePt t="118632" x="4286250" y="4737100"/>
          <p14:tracePt t="118649" x="4673600" y="4489450"/>
          <p14:tracePt t="118665" x="5099050" y="4121150"/>
          <p14:tracePt t="118682" x="5302250" y="3943350"/>
          <p14:tracePt t="118699" x="5524500" y="3759200"/>
          <p14:tracePt t="118715" x="5746750" y="3606800"/>
          <p14:tracePt t="118732" x="6057900" y="3467100"/>
          <p14:tracePt t="118749" x="6413500" y="3384550"/>
          <p14:tracePt t="118765" x="6915150" y="3314700"/>
          <p14:tracePt t="118782" x="7512050" y="3232150"/>
          <p14:tracePt t="118799" x="7683500" y="3187700"/>
          <p14:tracePt t="118815" x="7734300" y="3155950"/>
          <p14:tracePt t="118849" x="7734300" y="3149600"/>
          <p14:tracePt t="118947" x="7734300" y="3143250"/>
          <p14:tracePt t="118954" x="7715250" y="3136900"/>
          <p14:tracePt t="118982" x="7677150" y="3117850"/>
          <p14:tracePt t="118999" x="7677150" y="3111500"/>
          <p14:tracePt t="119015" x="7664450" y="3105150"/>
          <p14:tracePt t="119032" x="7651750" y="3086100"/>
          <p14:tracePt t="119048" x="7632700" y="3067050"/>
          <p14:tracePt t="119065" x="7620000" y="3035300"/>
          <p14:tracePt t="119082" x="7607300" y="3003550"/>
          <p14:tracePt t="119098" x="7594600" y="2965450"/>
          <p14:tracePt t="119115" x="7588250" y="2901950"/>
          <p14:tracePt t="119132" x="7588250" y="2870200"/>
          <p14:tracePt t="119149" x="7588250" y="2844800"/>
          <p14:tracePt t="119165" x="7588250" y="2819400"/>
          <p14:tracePt t="119182" x="7588250" y="2813050"/>
          <p14:tracePt t="119215" x="7588250" y="2806700"/>
          <p14:tracePt t="119235" x="7588250" y="2800350"/>
          <p14:tracePt t="119249" x="7581900" y="2794000"/>
          <p14:tracePt t="119320" x="7581900" y="2787650"/>
          <p14:tracePt t="119326" x="7607300" y="2768600"/>
          <p14:tracePt t="119335" x="7645400" y="2749550"/>
          <p14:tracePt t="119348" x="7677150" y="2730500"/>
          <p14:tracePt t="119365" x="7766050" y="2679700"/>
          <p14:tracePt t="119382" x="7791450" y="2654300"/>
          <p14:tracePt t="119399" x="7804150" y="2628900"/>
          <p14:tracePt t="119415" x="7810500" y="2616200"/>
          <p14:tracePt t="119432" x="7810500" y="2609850"/>
          <p14:tracePt t="119536" x="7810500" y="2603500"/>
          <p14:tracePt t="119544" x="7816850" y="2590800"/>
          <p14:tracePt t="119576" x="7823200" y="2590800"/>
          <p14:tracePt t="119585" x="7823200" y="2584450"/>
          <p14:tracePt t="119646" x="7829550" y="2584450"/>
          <p14:tracePt t="119654" x="7842250" y="2584450"/>
          <p14:tracePt t="119665" x="7854950" y="2584450"/>
          <p14:tracePt t="119682" x="7880350" y="2584450"/>
          <p14:tracePt t="119698" x="7886700" y="2584450"/>
          <p14:tracePt t="120402" x="7886700" y="2578100"/>
          <p14:tracePt t="120409" x="7886700" y="2552700"/>
          <p14:tracePt t="120417" x="7893050" y="2533650"/>
          <p14:tracePt t="120432" x="7893050" y="2527300"/>
          <p14:tracePt t="120449" x="7886700" y="2514600"/>
          <p14:tracePt t="120465" x="7874000" y="2501900"/>
          <p14:tracePt t="120596" x="7867650" y="2495550"/>
          <p14:tracePt t="120600" x="7861300" y="2489200"/>
          <p14:tracePt t="120615" x="7854950" y="2482850"/>
          <p14:tracePt t="120936" x="7848600" y="2476500"/>
          <p14:tracePt t="120945" x="7829550" y="2476500"/>
          <p14:tracePt t="120982" x="7702550" y="2489200"/>
          <p14:tracePt t="120985" x="7664450" y="2501900"/>
          <p14:tracePt t="120999" x="7581900" y="2533650"/>
          <p14:tracePt t="121015" x="7493000" y="2578100"/>
          <p14:tracePt t="121032" x="7442200" y="2616200"/>
          <p14:tracePt t="121049" x="7435850" y="2622550"/>
          <p14:tracePt t="121087" x="7435850" y="2616200"/>
          <p14:tracePt t="121098" x="7454900" y="2597150"/>
          <p14:tracePt t="121115" x="7461250" y="2578100"/>
          <p14:tracePt t="121132" x="7467600" y="2571750"/>
          <p14:tracePt t="121186" x="7493000" y="2571750"/>
          <p14:tracePt t="121193" x="7575550" y="2584450"/>
          <p14:tracePt t="121201" x="7664450" y="2597150"/>
          <p14:tracePt t="121215" x="7759700" y="2616200"/>
          <p14:tracePt t="121232" x="7791450" y="2635250"/>
          <p14:tracePt t="121249" x="7823200" y="2635250"/>
          <p14:tracePt t="121481" x="7829550" y="2628900"/>
          <p14:tracePt t="121614" x="7829550" y="2622550"/>
          <p14:tracePt t="121619" x="7829550" y="2616200"/>
          <p14:tracePt t="123074" x="7829550" y="2609850"/>
          <p14:tracePt t="123082" x="7842250" y="2590800"/>
          <p14:tracePt t="123101" x="7874000" y="2533650"/>
          <p14:tracePt t="123116" x="7893050" y="2501900"/>
          <p14:tracePt t="123132" x="7893050" y="2476500"/>
          <p14:tracePt t="123149" x="7899400" y="2463800"/>
          <p14:tracePt t="123170" x="7899400" y="2457450"/>
          <p14:tracePt t="123182" x="7893050" y="2451100"/>
          <p14:tracePt t="123199" x="7842250" y="2444750"/>
          <p14:tracePt t="123215" x="7562850" y="2413000"/>
          <p14:tracePt t="123232" x="7270750" y="2413000"/>
          <p14:tracePt t="123249" x="6858000" y="2463800"/>
          <p14:tracePt t="123265" x="6318250" y="2559050"/>
          <p14:tracePt t="123282" x="5702300" y="2705100"/>
          <p14:tracePt t="123285" x="5372100" y="2832100"/>
          <p14:tracePt t="123299" x="5029200" y="2959100"/>
          <p14:tracePt t="123315" x="4108450" y="3390900"/>
          <p14:tracePt t="123332" x="3562350" y="3721100"/>
          <p14:tracePt t="123349" x="3092450" y="4057650"/>
          <p14:tracePt t="123365" x="2730500" y="4324350"/>
          <p14:tracePt t="123382" x="2482850" y="4546600"/>
          <p14:tracePt t="123399" x="2311400" y="4730750"/>
          <p14:tracePt t="123415" x="2178050" y="4927600"/>
          <p14:tracePt t="123432" x="2101850" y="5016500"/>
          <p14:tracePt t="123449" x="2051050" y="5099050"/>
          <p14:tracePt t="123465" x="2025650" y="5143500"/>
          <p14:tracePt t="123482" x="2019300" y="5181600"/>
          <p14:tracePt t="123499" x="2032000" y="5219700"/>
          <p14:tracePt t="123516" x="2095500" y="5251450"/>
          <p14:tracePt t="123532" x="2184400" y="5283200"/>
          <p14:tracePt t="123828" x="2178050" y="5283200"/>
          <p14:tracePt t="123844" x="2178050" y="5289550"/>
          <p14:tracePt t="123853" x="2165350" y="5289550"/>
          <p14:tracePt t="123866" x="2159000" y="5289550"/>
          <p14:tracePt t="123882" x="2139950" y="5295900"/>
          <p14:tracePt t="123901" x="2114550" y="5314950"/>
          <p14:tracePt t="123915" x="2089150" y="5327650"/>
          <p14:tracePt t="123949" x="2032000" y="5365750"/>
          <p14:tracePt t="123999" x="2006600" y="5435600"/>
          <p14:tracePt t="124016" x="2019300" y="5454650"/>
          <p14:tracePt t="124032" x="2025650" y="5461000"/>
          <p14:tracePt t="124049" x="2038350" y="5461000"/>
          <p14:tracePt t="124065" x="2063750" y="5461000"/>
          <p14:tracePt t="124082" x="2070100" y="5461000"/>
          <p14:tracePt t="124677" x="2076450" y="5461000"/>
          <p14:tracePt t="124685" x="2101850" y="5473700"/>
          <p14:tracePt t="124692" x="2146300" y="5499100"/>
          <p14:tracePt t="124703" x="2190750" y="5556250"/>
          <p14:tracePt t="124715" x="2228850" y="5676900"/>
          <p14:tracePt t="124732" x="2241550" y="5765800"/>
          <p14:tracePt t="124749" x="2260600" y="5810250"/>
          <p14:tracePt t="124766" x="2273300" y="5848350"/>
          <p14:tracePt t="124769" x="2279650" y="5854700"/>
          <p14:tracePt t="124832" x="2279650" y="5861050"/>
          <p14:tracePt t="124840" x="2286000" y="5867400"/>
          <p14:tracePt t="124849" x="2286000" y="5880100"/>
          <p14:tracePt t="124865" x="2292350" y="5911850"/>
          <p14:tracePt t="124882" x="2292350" y="5956300"/>
          <p14:tracePt t="124899" x="2292350" y="6007100"/>
          <p14:tracePt t="124902" x="2292350" y="6019800"/>
          <p14:tracePt t="124915" x="2298700" y="6032500"/>
          <p14:tracePt t="124949" x="2298700" y="6057900"/>
          <p14:tracePt t="124999" x="2298700" y="6076950"/>
          <p14:tracePt t="125015" x="2298700" y="6083300"/>
          <p14:tracePt t="125285" x="2298700" y="6089650"/>
          <p14:tracePt t="125291" x="2292350" y="6102350"/>
          <p14:tracePt t="125299" x="2292350" y="6115050"/>
          <p14:tracePt t="125315" x="2292350" y="6146800"/>
          <p14:tracePt t="125332" x="2298700" y="6184900"/>
          <p14:tracePt t="125349" x="2317750" y="6216650"/>
          <p14:tracePt t="125366" x="2330450" y="6229350"/>
          <p14:tracePt t="125369" x="2336800" y="6235700"/>
          <p14:tracePt t="125446" x="2343150" y="6229350"/>
          <p14:tracePt t="125454" x="2343150" y="6223000"/>
          <p14:tracePt t="125465" x="2349500" y="6223000"/>
          <p14:tracePt t="126131" x="2355850" y="6223000"/>
          <p14:tracePt t="126138" x="2381250" y="6203950"/>
          <p14:tracePt t="126149" x="2406650" y="6197600"/>
          <p14:tracePt t="126166" x="2470150" y="6165850"/>
          <p14:tracePt t="126183" x="2495550" y="6140450"/>
          <p14:tracePt t="126198" x="2514600" y="6115050"/>
          <p14:tracePt t="126215" x="2559050" y="6064250"/>
          <p14:tracePt t="126232" x="2584450" y="6032500"/>
          <p14:tracePt t="126249" x="2597150" y="6019800"/>
          <p14:tracePt t="126324" x="2603500" y="6019800"/>
          <p14:tracePt t="126332" x="2609850" y="6032500"/>
          <p14:tracePt t="126349" x="2622550" y="6051550"/>
          <p14:tracePt t="126365" x="2635250" y="6057900"/>
          <p14:tracePt t="126382" x="2641600" y="6064250"/>
          <p14:tracePt t="127329" x="2647950" y="6057900"/>
          <p14:tracePt t="127935" x="2654300" y="6051550"/>
          <p14:tracePt t="127943" x="2660650" y="6045200"/>
          <p14:tracePt t="127966" x="2698750" y="6019800"/>
          <p14:tracePt t="127982" x="2717800" y="6013450"/>
          <p14:tracePt t="127998" x="2730500" y="5994400"/>
          <p14:tracePt t="128016" x="2736850" y="5975350"/>
          <p14:tracePt t="128032" x="2743200" y="5949950"/>
          <p14:tracePt t="128035" x="2743200" y="5937250"/>
          <p14:tracePt t="128049" x="2743200" y="5924550"/>
          <p14:tracePt t="128050" x="2743200" y="5918200"/>
          <p14:tracePt t="128066" x="2743200" y="5899150"/>
          <p14:tracePt t="128082" x="2743200" y="5867400"/>
          <p14:tracePt t="128099" x="2743200" y="5835650"/>
          <p14:tracePt t="128116" x="2743200" y="5803900"/>
          <p14:tracePt t="128132" x="2736850" y="5791200"/>
          <p14:tracePt t="128135" x="2736850" y="5778500"/>
          <p14:tracePt t="128246" x="2736850" y="5784850"/>
          <p14:tracePt t="128254" x="2743200" y="5797550"/>
          <p14:tracePt t="128265" x="2755900" y="5816600"/>
          <p14:tracePt t="128282" x="2774950" y="5880100"/>
          <p14:tracePt t="128299" x="2806700" y="5975350"/>
          <p14:tracePt t="128315" x="2825750" y="6026150"/>
          <p14:tracePt t="128557" x="2825750" y="6019800"/>
          <p14:tracePt t="128572" x="2825750" y="6000750"/>
          <p14:tracePt t="128588" x="2825750" y="5988050"/>
          <p14:tracePt t="128599" x="2825750" y="5975350"/>
          <p14:tracePt t="128616" x="2832100" y="5962650"/>
          <p14:tracePt t="128633" x="2832100" y="5956300"/>
          <p14:tracePt t="128683" x="2838450" y="5949950"/>
          <p14:tracePt t="128697" x="2838450" y="5943600"/>
          <p14:tracePt t="128704" x="2838450" y="5930900"/>
          <p14:tracePt t="128720" x="2832100" y="5918200"/>
          <p14:tracePt t="128735" x="2825750" y="5905500"/>
          <p14:tracePt t="128749" x="2825750" y="5892800"/>
          <p14:tracePt t="128766" x="2825750" y="5854700"/>
          <p14:tracePt t="128782" x="2844800" y="5822950"/>
          <p14:tracePt t="128799" x="2851150" y="5803900"/>
          <p14:tracePt t="128815" x="2863850" y="5784850"/>
          <p14:tracePt t="128832" x="2870200" y="5772150"/>
          <p14:tracePt t="128849" x="2876550" y="5759450"/>
          <p14:tracePt t="128866" x="2882900" y="5746750"/>
          <p14:tracePt t="128882" x="2882900" y="5740400"/>
          <p14:tracePt t="128887" x="2882900" y="5734050"/>
          <p14:tracePt t="128932" x="2882900" y="5727700"/>
          <p14:tracePt t="129272" x="2870200" y="5721350"/>
          <p14:tracePt t="129281" x="2857500" y="5715000"/>
          <p14:tracePt t="129288" x="2857500" y="5708650"/>
          <p14:tracePt t="129299" x="2844800" y="5702300"/>
          <p14:tracePt t="129316" x="2844800" y="5695950"/>
          <p14:tracePt t="129606" x="2851150" y="5702300"/>
          <p14:tracePt t="129615" x="2863850" y="5702300"/>
          <p14:tracePt t="129632" x="2876550" y="5708650"/>
          <p14:tracePt t="129649" x="2901950" y="5715000"/>
          <p14:tracePt t="129666" x="2908300" y="5715000"/>
          <p14:tracePt t="130603" x="2901950" y="5715000"/>
          <p14:tracePt t="130611" x="2895600" y="5715000"/>
          <p14:tracePt t="130626" x="2895600" y="5708650"/>
          <p14:tracePt t="130648" x="2889250" y="5702300"/>
          <p14:tracePt t="131138" x="2895600" y="5702300"/>
          <p14:tracePt t="131147" x="2933700" y="5695950"/>
          <p14:tracePt t="131154" x="2997200" y="5670550"/>
          <p14:tracePt t="131166" x="3060700" y="5664200"/>
          <p14:tracePt t="131182" x="3130550" y="5626100"/>
          <p14:tracePt t="131199" x="3130550" y="5588000"/>
          <p14:tracePt t="131216" x="3092450" y="5511800"/>
          <p14:tracePt t="131232" x="3041650" y="5461000"/>
          <p14:tracePt t="131249" x="3003550" y="5416550"/>
          <p14:tracePt t="131265" x="2971800" y="5365750"/>
          <p14:tracePt t="131282" x="2952750" y="5327650"/>
          <p14:tracePt t="131299" x="2952750" y="5314950"/>
          <p14:tracePt t="131315" x="2946400" y="5308600"/>
          <p14:tracePt t="131932" x="2933700" y="5308600"/>
          <p14:tracePt t="131941" x="2908300" y="5289550"/>
          <p14:tracePt t="131966" x="2882900" y="5276850"/>
          <p14:tracePt t="131983" x="2876550" y="5270500"/>
          <p14:tracePt t="132015" x="2882900" y="5276850"/>
          <p14:tracePt t="132033" x="2908300" y="5295900"/>
          <p14:tracePt t="132049" x="2940050" y="5378450"/>
          <p14:tracePt t="132066" x="2927350" y="5505450"/>
          <p14:tracePt t="132082" x="2889250" y="5676900"/>
          <p14:tracePt t="132099" x="2851150" y="5765800"/>
          <p14:tracePt t="132221" x="2844800" y="5753100"/>
          <p14:tracePt t="132228" x="2844800" y="5746750"/>
          <p14:tracePt t="132235" x="2844800" y="5740400"/>
          <p14:tracePt t="132249" x="2844800" y="5734050"/>
          <p14:tracePt t="132307" x="2838450" y="5715000"/>
          <p14:tracePt t="132315" x="2838450" y="5702300"/>
          <p14:tracePt t="132319" x="2825750" y="5683250"/>
          <p14:tracePt t="132332" x="2813050" y="5664200"/>
          <p14:tracePt t="132349" x="2800350" y="5619750"/>
          <p14:tracePt t="132366" x="2787650" y="5549900"/>
          <p14:tracePt t="132382" x="2781300" y="5410200"/>
          <p14:tracePt t="132399" x="2762250" y="5308600"/>
          <p14:tracePt t="132415" x="2730500" y="5226050"/>
          <p14:tracePt t="132432" x="2724150" y="5187950"/>
          <p14:tracePt t="132449" x="2711450" y="5175250"/>
          <p14:tracePt t="132452" x="2711450" y="5168900"/>
          <p14:tracePt t="132482" x="2711450" y="5156200"/>
          <p14:tracePt t="132515" x="2711450" y="5143500"/>
          <p14:tracePt t="132549" x="2698750" y="5143500"/>
          <p14:tracePt t="132749" x="2698750" y="5137150"/>
          <p14:tracePt t="132757" x="2686050" y="5124450"/>
          <p14:tracePt t="132765" x="2667000" y="5105400"/>
          <p14:tracePt t="132782" x="2628900" y="5073650"/>
          <p14:tracePt t="132799" x="2609850" y="5054600"/>
          <p14:tracePt t="132816" x="2597150" y="5041900"/>
          <p14:tracePt t="132903" x="2590800" y="5041900"/>
          <p14:tracePt t="132911" x="2590800" y="5035550"/>
          <p14:tracePt t="132965" x="2571750" y="5016500"/>
          <p14:tracePt t="133082" x="2571750" y="5029200"/>
          <p14:tracePt t="133099" x="2571750" y="5035550"/>
          <p14:tracePt t="133115" x="2571750" y="5041900"/>
          <p14:tracePt t="133246" x="2571750" y="5054600"/>
          <p14:tracePt t="133262" x="2565400" y="5060950"/>
          <p14:tracePt t="133332" x="2565400" y="5067300"/>
          <p14:tracePt t="133339" x="2565400" y="5073650"/>
          <p14:tracePt t="135517" x="2584450" y="5080000"/>
          <p14:tracePt t="135525" x="2641600" y="5099050"/>
          <p14:tracePt t="135533" x="2730500" y="5118100"/>
          <p14:tracePt t="135549" x="2870200" y="5156200"/>
          <p14:tracePt t="135566" x="2952750" y="5175250"/>
          <p14:tracePt t="135582" x="3009900" y="5187950"/>
          <p14:tracePt t="135585" x="3028950" y="5187950"/>
          <p14:tracePt t="135599" x="3035300" y="5187950"/>
          <p14:tracePt t="135615" x="3048000" y="5187950"/>
          <p14:tracePt t="135649" x="3054350" y="5187950"/>
          <p14:tracePt t="135718" x="3054350" y="5194300"/>
          <p14:tracePt t="136224" x="3060700" y="5194300"/>
          <p14:tracePt t="136232" x="3105150" y="5194300"/>
          <p14:tracePt t="136249" x="3594100" y="5130800"/>
          <p14:tracePt t="136266" x="4533900" y="5060950"/>
          <p14:tracePt t="136282" x="5562600" y="5048250"/>
          <p14:tracePt t="136299" x="6470650" y="5035550"/>
          <p14:tracePt t="136316" x="7124700" y="4965700"/>
          <p14:tracePt t="136333" x="7461250" y="4883150"/>
          <p14:tracePt t="136349" x="7874000" y="4787900"/>
          <p14:tracePt t="136366" x="8083550" y="4718050"/>
          <p14:tracePt t="136382" x="8216900" y="4673600"/>
          <p14:tracePt t="136399" x="8362950" y="4635500"/>
          <p14:tracePt t="136415" x="8534400" y="4591050"/>
          <p14:tracePt t="136433" x="8712200" y="4533900"/>
          <p14:tracePt t="136449" x="8807450" y="4489450"/>
          <p14:tracePt t="136466" x="8896350" y="4432300"/>
          <p14:tracePt t="136482" x="8921750" y="4413250"/>
          <p14:tracePt t="136499" x="8940800" y="4394200"/>
          <p14:tracePt t="136516" x="8985250" y="4368800"/>
          <p14:tracePt t="136532" x="9105900" y="4343400"/>
          <p14:tracePt t="136549" x="9359900" y="4330700"/>
          <p14:tracePt t="136551" x="9537700" y="4337050"/>
          <p14:tracePt t="136566" x="9994900" y="4375150"/>
          <p14:tracePt t="136582" x="10382250" y="4445000"/>
          <p14:tracePt t="136599" x="10585450" y="4508500"/>
          <p14:tracePt t="136616" x="10655300" y="4533900"/>
          <p14:tracePt t="136632" x="10661650" y="4540250"/>
          <p14:tracePt t="136752" x="10648950" y="4546600"/>
          <p14:tracePt t="136760" x="10636250" y="4546600"/>
          <p14:tracePt t="136770" x="10623550" y="4546600"/>
          <p14:tracePt t="136782" x="10604500" y="4546600"/>
          <p14:tracePt t="136799" x="10566400" y="4546600"/>
          <p14:tracePt t="136816" x="10515600" y="4533900"/>
          <p14:tracePt t="136832" x="10401300" y="4521200"/>
          <p14:tracePt t="136849" x="10267950" y="4521200"/>
          <p14:tracePt t="136866" x="10102850" y="4546600"/>
          <p14:tracePt t="136883" x="9886950" y="4603750"/>
          <p14:tracePt t="136888" x="9779000" y="4635500"/>
          <p14:tracePt t="136899" x="9658350" y="4667250"/>
          <p14:tracePt t="136932" x="9042400" y="4851400"/>
          <p14:tracePt t="136983" x="8705850" y="4965700"/>
          <p14:tracePt t="136999" x="8629650" y="4991100"/>
          <p14:tracePt t="137016" x="8566150" y="5029200"/>
          <p14:tracePt t="137032" x="8528050" y="5054600"/>
          <p14:tracePt t="137212" x="8509000" y="5054600"/>
          <p14:tracePt t="137219" x="8426450" y="5054600"/>
          <p14:tracePt t="137233" x="8337550" y="5048250"/>
          <p14:tracePt t="137249" x="8121650" y="5022850"/>
          <p14:tracePt t="137266" x="7518400" y="4914900"/>
          <p14:tracePt t="137283" x="7086600" y="4851400"/>
          <p14:tracePt t="137299" x="6826250" y="4813300"/>
          <p14:tracePt t="137316" x="6699250" y="4806950"/>
          <p14:tracePt t="137333" x="6654800" y="4806950"/>
          <p14:tracePt t="137335" x="6648450" y="4806950"/>
          <p14:tracePt t="137349" x="6642100" y="4806950"/>
          <p14:tracePt t="137365" x="6642100" y="4813300"/>
          <p14:tracePt t="137382" x="6629400" y="4826000"/>
          <p14:tracePt t="137399" x="6610350" y="4845050"/>
          <p14:tracePt t="137416" x="6584950" y="4864100"/>
          <p14:tracePt t="137432" x="6559550" y="4883150"/>
          <p14:tracePt t="137449" x="6546850" y="4902200"/>
          <p14:tracePt t="137452" x="6540500" y="4914900"/>
          <p14:tracePt t="137466" x="6534150" y="4927600"/>
          <p14:tracePt t="137482" x="6515100" y="4953000"/>
          <p14:tracePt t="137499" x="6496050" y="4984750"/>
          <p14:tracePt t="137502" x="6470650" y="4997450"/>
          <p14:tracePt t="137516" x="6407150" y="5048250"/>
          <p14:tracePt t="137532" x="6324600" y="5086350"/>
          <p14:tracePt t="137549" x="6248400" y="5105400"/>
          <p14:tracePt t="137565" x="6203950" y="5105400"/>
          <p14:tracePt t="137582" x="6191250" y="5099050"/>
          <p14:tracePt t="137599" x="6184900" y="5099050"/>
          <p14:tracePt t="137632" x="6172200" y="5080000"/>
          <p14:tracePt t="137649" x="6159500" y="5067300"/>
          <p14:tracePt t="137666" x="6140450" y="5048250"/>
          <p14:tracePt t="137682" x="6121400" y="5029200"/>
          <p14:tracePt t="137687" x="6115050" y="5029200"/>
          <p14:tracePt t="137698" x="6108700" y="5022850"/>
          <p14:tracePt t="137715" x="6096000" y="5016500"/>
          <p14:tracePt t="137772" x="6089650" y="5022850"/>
          <p14:tracePt t="137781" x="6083300" y="5029200"/>
          <p14:tracePt t="137799" x="6070600" y="5048250"/>
          <p14:tracePt t="137816" x="6070600" y="5067300"/>
          <p14:tracePt t="137832" x="6070600" y="5073650"/>
          <p14:tracePt t="138005" x="6064250" y="5073650"/>
          <p14:tracePt t="138013" x="6051550" y="5060950"/>
          <p14:tracePt t="138019" x="6019800" y="5035550"/>
          <p14:tracePt t="138033" x="5981700" y="5016500"/>
          <p14:tracePt t="138049" x="5918200" y="4991100"/>
          <p14:tracePt t="138066" x="5816600" y="4972050"/>
          <p14:tracePt t="138083" x="5784850" y="4959350"/>
          <p14:tracePt t="138099" x="5772150" y="4959350"/>
          <p14:tracePt t="138144" x="5772150" y="4953000"/>
          <p14:tracePt t="138152" x="5765800" y="4946650"/>
          <p14:tracePt t="138166" x="5759450" y="4933950"/>
          <p14:tracePt t="138182" x="5734050" y="4908550"/>
          <p14:tracePt t="138199" x="5695950" y="4876800"/>
          <p14:tracePt t="138216" x="5689600" y="4876800"/>
          <p14:tracePt t="138332" x="5695950" y="4883150"/>
          <p14:tracePt t="138338" x="5708650" y="4889500"/>
          <p14:tracePt t="138349" x="5727700" y="4902200"/>
          <p14:tracePt t="138366" x="5772150" y="4921250"/>
          <p14:tracePt t="138382" x="5816600" y="4933950"/>
          <p14:tracePt t="138399" x="5842000" y="4946650"/>
          <p14:tracePt t="138416" x="5861050" y="4953000"/>
          <p14:tracePt t="138908" x="5854700" y="4946650"/>
          <p14:tracePt t="138915" x="5829300" y="4921250"/>
          <p14:tracePt t="138922" x="5810250" y="4902200"/>
          <p14:tracePt t="138948" x="5778500" y="4870450"/>
          <p14:tracePt t="139108" x="5778500" y="4864100"/>
          <p14:tracePt t="139218" x="5797550" y="4857750"/>
          <p14:tracePt t="139227" x="5822950" y="4851400"/>
          <p14:tracePt t="139237" x="5835650" y="4851400"/>
          <p14:tracePt t="139249" x="5867400" y="4845050"/>
          <p14:tracePt t="139266" x="5899150" y="4845050"/>
          <p14:tracePt t="139282" x="5911850" y="4845050"/>
          <p14:tracePt t="139299" x="5918200" y="4845050"/>
          <p14:tracePt t="139731" x="5930900" y="4832350"/>
          <p14:tracePt t="139738" x="5949950" y="4826000"/>
          <p14:tracePt t="139749" x="5981700" y="4819650"/>
          <p14:tracePt t="139766" x="6038850" y="4806950"/>
          <p14:tracePt t="139782" x="6115050" y="4800600"/>
          <p14:tracePt t="139799" x="6191250" y="4800600"/>
          <p14:tracePt t="139816" x="6261100" y="4794250"/>
          <p14:tracePt t="139832" x="6286500" y="4794250"/>
          <p14:tracePt t="139866" x="6292850" y="4794250"/>
          <p14:tracePt t="139910" x="6305550" y="4794250"/>
          <p14:tracePt t="139932" x="6343650" y="4813300"/>
          <p14:tracePt t="139982" x="6426200" y="4857750"/>
          <p14:tracePt t="139999" x="6445250" y="4864100"/>
          <p14:tracePt t="140016" x="6470650" y="4876800"/>
          <p14:tracePt t="140032" x="6483350" y="4883150"/>
          <p14:tracePt t="140049" x="6496050" y="4883150"/>
          <p14:tracePt t="140065" x="6502400" y="4889500"/>
          <p14:tracePt t="140142" x="6502400" y="4895850"/>
          <p14:tracePt t="140152" x="6489700" y="4902200"/>
          <p14:tracePt t="140158" x="6477000" y="4914900"/>
          <p14:tracePt t="140167" x="6470650" y="4914900"/>
          <p14:tracePt t="140182" x="6457950" y="4927600"/>
          <p14:tracePt t="140200" x="6451600" y="4927600"/>
          <p14:tracePt t="140236" x="6451600" y="4933950"/>
          <p14:tracePt t="140249" x="6457950" y="4940300"/>
          <p14:tracePt t="140266" x="6470650" y="4940300"/>
          <p14:tracePt t="140282" x="6502400" y="4946650"/>
          <p14:tracePt t="140299" x="6521450" y="4946650"/>
          <p14:tracePt t="140316" x="6540500" y="4940300"/>
          <p14:tracePt t="140332" x="6553200" y="4921250"/>
          <p14:tracePt t="140349" x="6572250" y="4895850"/>
          <p14:tracePt t="140366" x="6591300" y="4857750"/>
          <p14:tracePt t="140382" x="6597650" y="4845050"/>
          <p14:tracePt t="140399" x="6604000" y="4845050"/>
          <p14:tracePt t="140533" x="6610350" y="4845050"/>
          <p14:tracePt t="140541" x="6616700" y="4845050"/>
          <p14:tracePt t="140549" x="6635750" y="4845050"/>
          <p14:tracePt t="140566" x="6686550" y="4851400"/>
          <p14:tracePt t="140583" x="6731000" y="4870450"/>
          <p14:tracePt t="140599" x="6788150" y="4883150"/>
          <p14:tracePt t="140615" x="6845300" y="4889500"/>
          <p14:tracePt t="140632" x="6858000" y="4889500"/>
          <p14:tracePt t="140649" x="6870700" y="4889500"/>
          <p14:tracePt t="140666" x="6877050" y="4889500"/>
          <p14:tracePt t="140682" x="6883400" y="4883150"/>
          <p14:tracePt t="140875" x="6889750" y="4883150"/>
          <p14:tracePt t="140882" x="6908800" y="4883150"/>
          <p14:tracePt t="140915" x="6978650" y="4876800"/>
          <p14:tracePt t="140966" x="7054850" y="4864100"/>
          <p14:tracePt t="141015" x="7061200" y="4864100"/>
          <p14:tracePt t="141060" x="7067550" y="4864100"/>
          <p14:tracePt t="141068" x="7080250" y="4864100"/>
          <p14:tracePt t="141077" x="7086600" y="4864100"/>
          <p14:tracePt t="141085" x="7092950" y="4864100"/>
          <p14:tracePt t="141099" x="7099300" y="4864100"/>
          <p14:tracePt t="141115" x="7105650" y="4857750"/>
          <p14:tracePt t="141224" x="7092950" y="4857750"/>
          <p14:tracePt t="141233" x="7067550" y="4857750"/>
          <p14:tracePt t="141248" x="6991350" y="4857750"/>
          <p14:tracePt t="141266" x="6915150" y="4857750"/>
          <p14:tracePt t="141282" x="6851650" y="4857750"/>
          <p14:tracePt t="141299" x="6800850" y="4857750"/>
          <p14:tracePt t="141316" x="6775450" y="4857750"/>
          <p14:tracePt t="141332" x="6743700" y="4851400"/>
          <p14:tracePt t="141349" x="6699250" y="4851400"/>
          <p14:tracePt t="141366" x="6654800" y="4851400"/>
          <p14:tracePt t="141382" x="6616700" y="4851400"/>
          <p14:tracePt t="141399" x="6584950" y="4851400"/>
          <p14:tracePt t="141464" x="6597650" y="4851400"/>
          <p14:tracePt t="141473" x="6616700" y="4851400"/>
          <p14:tracePt t="141484" x="6635750" y="4851400"/>
          <p14:tracePt t="141499" x="6686550" y="4838700"/>
          <p14:tracePt t="141516" x="6724650" y="4838700"/>
          <p14:tracePt t="141532" x="6743700" y="4838700"/>
          <p14:tracePt t="141549" x="6750050" y="4838700"/>
          <p14:tracePt t="142344" x="6737350" y="4832350"/>
          <p14:tracePt t="142353" x="6705600" y="4819650"/>
          <p14:tracePt t="142359" x="6667500" y="4800600"/>
          <p14:tracePt t="142368" x="6623050" y="4787900"/>
          <p14:tracePt t="142383" x="6489700" y="4787900"/>
          <p14:tracePt t="142399" x="6330950" y="4787900"/>
          <p14:tracePt t="142416" x="6026150" y="4800600"/>
          <p14:tracePt t="142432" x="5651500" y="4832350"/>
          <p14:tracePt t="142449" x="5270500" y="4889500"/>
          <p14:tracePt t="142466" x="4984750" y="4946650"/>
          <p14:tracePt t="142483" x="4718050" y="5029200"/>
          <p14:tracePt t="142499" x="4483100" y="5137150"/>
          <p14:tracePt t="142516" x="4356100" y="5194300"/>
          <p14:tracePt t="142532" x="4229100" y="5232400"/>
          <p14:tracePt t="142549" x="4076700" y="5264150"/>
          <p14:tracePt t="142566" x="3898900" y="5276850"/>
          <p14:tracePt t="142582" x="3702050" y="5289550"/>
          <p14:tracePt t="142585" x="3613150" y="5289550"/>
          <p14:tracePt t="142599" x="3530600" y="5289550"/>
          <p14:tracePt t="142616" x="3346450" y="5289550"/>
          <p14:tracePt t="142632" x="3263900" y="5283200"/>
          <p14:tracePt t="142649" x="3213100" y="5283200"/>
          <p14:tracePt t="142666" x="3162300" y="5283200"/>
          <p14:tracePt t="142682" x="3111500" y="5283200"/>
          <p14:tracePt t="142699" x="3048000" y="5283200"/>
          <p14:tracePt t="142701" x="3009900" y="5289550"/>
          <p14:tracePt t="142715" x="2914650" y="5302250"/>
          <p14:tracePt t="142732" x="2825750" y="5321300"/>
          <p14:tracePt t="142749" x="2749550" y="5327650"/>
          <p14:tracePt t="142766" x="2692400" y="5327650"/>
          <p14:tracePt t="142782" x="2673350" y="5334000"/>
          <p14:tracePt t="142799" x="2667000" y="5334000"/>
          <p14:tracePt t="142802" x="2660650" y="5334000"/>
          <p14:tracePt t="142841" x="2654300" y="5334000"/>
          <p14:tracePt t="142856" x="2647950" y="5327650"/>
          <p14:tracePt t="142880" x="2641600" y="5321300"/>
          <p14:tracePt t="142982" x="2641600" y="5314950"/>
          <p14:tracePt t="142988" x="2641600" y="5308600"/>
          <p14:tracePt t="142999" x="2647950" y="5289550"/>
          <p14:tracePt t="143016" x="2667000" y="5251450"/>
          <p14:tracePt t="143032" x="2679700" y="5226050"/>
          <p14:tracePt t="143049" x="2686050" y="5200650"/>
          <p14:tracePt t="143066" x="2692400" y="5168900"/>
          <p14:tracePt t="143082" x="2692400" y="5162550"/>
          <p14:tracePt t="143099" x="2686050" y="5162550"/>
          <p14:tracePt t="143116" x="2686050" y="5156200"/>
          <p14:tracePt t="143149" x="2679700" y="5149850"/>
          <p14:tracePt t="143152" x="2679700" y="5143500"/>
          <p14:tracePt t="143166" x="2673350" y="5137150"/>
          <p14:tracePt t="143182" x="2673350" y="5130800"/>
          <p14:tracePt t="143199" x="2660650" y="5124450"/>
          <p14:tracePt t="143216" x="2654300" y="5118100"/>
          <p14:tracePt t="143232" x="2647950" y="5111750"/>
          <p14:tracePt t="143249" x="2641600" y="5105400"/>
          <p14:tracePt t="143252" x="2641600" y="5099050"/>
          <p14:tracePt t="143266" x="2635250" y="5099050"/>
          <p14:tracePt t="143282" x="2635250" y="5092700"/>
          <p14:tracePt t="143299" x="2628900" y="5092700"/>
          <p14:tracePt t="143317" x="2622550" y="5086350"/>
          <p14:tracePt t="143349" x="2616200" y="5080000"/>
          <p14:tracePt t="143366" x="2609850" y="5080000"/>
          <p14:tracePt t="143382" x="2597150" y="5073650"/>
          <p14:tracePt t="143752" x="2603500" y="5073650"/>
          <p14:tracePt t="143766" x="2609850" y="5073650"/>
          <p14:tracePt t="143782" x="2622550" y="5073650"/>
          <p14:tracePt t="143799" x="2654300" y="5080000"/>
          <p14:tracePt t="143816" x="2686050" y="5092700"/>
          <p14:tracePt t="143833" x="2711450" y="5105400"/>
          <p14:tracePt t="143836" x="2730500" y="5105400"/>
          <p14:tracePt t="143849" x="2743200" y="5118100"/>
          <p14:tracePt t="143866" x="2762250" y="5118100"/>
          <p14:tracePt t="143882" x="2781300" y="5124450"/>
          <p14:tracePt t="143902" x="2794000" y="5124450"/>
          <p14:tracePt t="144022" x="2787650" y="5124450"/>
          <p14:tracePt t="144038" x="2781300" y="5124450"/>
          <p14:tracePt t="144047" x="2774950" y="5124450"/>
          <p14:tracePt t="144052" x="2768600" y="5124450"/>
          <p14:tracePt t="144066" x="2755900" y="5118100"/>
          <p14:tracePt t="144082" x="2730500" y="5111750"/>
          <p14:tracePt t="144099" x="2711450" y="5105400"/>
          <p14:tracePt t="144170" x="2711450" y="5099050"/>
          <p14:tracePt t="144288" x="2717800" y="5099050"/>
          <p14:tracePt t="144297" x="2724150" y="5099050"/>
          <p14:tracePt t="144302" x="2730500" y="5099050"/>
          <p14:tracePt t="144333" x="2749550" y="5105400"/>
          <p14:tracePt t="144349" x="2762250" y="5111750"/>
          <p14:tracePt t="144366" x="2787650" y="5111750"/>
          <p14:tracePt t="144382" x="2806700" y="5111750"/>
          <p14:tracePt t="144399" x="2825750" y="5111750"/>
          <p14:tracePt t="144416" x="2832100" y="5111750"/>
          <p14:tracePt t="144433" x="2838450" y="5118100"/>
          <p14:tracePt t="144435" x="2844800" y="5118100"/>
          <p14:tracePt t="144449" x="2851150" y="5118100"/>
          <p14:tracePt t="144466" x="2870200" y="5118100"/>
          <p14:tracePt t="144482" x="2889250" y="5124450"/>
          <p14:tracePt t="144499" x="2908300" y="5124450"/>
          <p14:tracePt t="144516" x="2940050" y="5124450"/>
          <p14:tracePt t="144532" x="2959100" y="5124450"/>
          <p14:tracePt t="144535" x="2971800" y="5124450"/>
          <p14:tracePt t="144549" x="2990850" y="5124450"/>
          <p14:tracePt t="144566" x="3003550" y="5124450"/>
          <p14:tracePt t="144569" x="3009900" y="5124450"/>
          <p14:tracePt t="144582" x="3022600" y="5118100"/>
          <p14:tracePt t="144599" x="3035300" y="5118100"/>
          <p14:tracePt t="144616" x="3041650" y="5111750"/>
          <p14:tracePt t="144632" x="3048000" y="5111750"/>
          <p14:tracePt t="144635" x="3054350" y="5111750"/>
          <p14:tracePt t="144649" x="3054350" y="5105400"/>
          <p14:tracePt t="144666" x="3060700" y="5099050"/>
          <p14:tracePt t="144682" x="3060700" y="5092700"/>
          <p14:tracePt t="144698" x="3060700" y="5080000"/>
          <p14:tracePt t="144716" x="3054350" y="5073650"/>
          <p14:tracePt t="144732" x="3041650" y="5060950"/>
          <p14:tracePt t="144751" x="3009900" y="5048250"/>
          <p14:tracePt t="144765" x="2984500" y="5035550"/>
          <p14:tracePt t="144782" x="2952750" y="5035550"/>
          <p14:tracePt t="144799" x="2921000" y="5029200"/>
          <p14:tracePt t="144816" x="2876550" y="5029200"/>
          <p14:tracePt t="144832" x="2844800" y="5029200"/>
          <p14:tracePt t="144851" x="2813050" y="5029200"/>
          <p14:tracePt t="144866" x="2787650" y="5029200"/>
          <p14:tracePt t="144882" x="2768600" y="5029200"/>
          <p14:tracePt t="144899" x="2755900" y="5029200"/>
          <p14:tracePt t="144904" x="2749550" y="5029200"/>
          <p14:tracePt t="144915" x="2730500" y="5029200"/>
          <p14:tracePt t="144950" x="2698750" y="5035550"/>
          <p14:tracePt t="144999" x="2673350" y="5035550"/>
          <p14:tracePt t="145220" x="2679700" y="5035550"/>
          <p14:tracePt t="145236" x="2686050" y="5035550"/>
          <p14:tracePt t="145290" x="2679700" y="5035550"/>
          <p14:tracePt t="145299" x="2667000" y="5029200"/>
          <p14:tracePt t="145316" x="2641600" y="5016500"/>
          <p14:tracePt t="145333" x="2603500" y="4997450"/>
          <p14:tracePt t="145349" x="2571750" y="4991100"/>
          <p14:tracePt t="145366" x="2565400" y="4991100"/>
          <p14:tracePt t="145399" x="2565400" y="4984750"/>
          <p14:tracePt t="145476" x="2559050" y="4991100"/>
          <p14:tracePt t="145485" x="2559050" y="4997450"/>
          <p14:tracePt t="145493" x="2559050" y="5003800"/>
          <p14:tracePt t="145502" x="2552700" y="5010150"/>
          <p14:tracePt t="145517" x="2552700" y="5016500"/>
          <p14:tracePt t="145532" x="2552700" y="5029200"/>
          <p14:tracePt t="145566" x="2559050" y="5035550"/>
          <p14:tracePt t="145582" x="2565400" y="5041900"/>
          <p14:tracePt t="145599" x="2578100" y="5041900"/>
          <p14:tracePt t="145616" x="2590800" y="5041900"/>
          <p14:tracePt t="145632" x="2597150" y="5041900"/>
          <p14:tracePt t="145983" x="2597150" y="5048250"/>
          <p14:tracePt t="145992" x="2609850" y="5054600"/>
          <p14:tracePt t="145998" x="2635250" y="5060950"/>
          <p14:tracePt t="146016" x="2692400" y="5073650"/>
          <p14:tracePt t="146032" x="2730500" y="5073650"/>
          <p14:tracePt t="146049" x="2762250" y="5080000"/>
          <p14:tracePt t="146066" x="2787650" y="5080000"/>
          <p14:tracePt t="146083" x="2800350" y="5080000"/>
          <p14:tracePt t="146099" x="2819400" y="5080000"/>
          <p14:tracePt t="146201" x="2813050" y="5080000"/>
          <p14:tracePt t="146208" x="2800350" y="5073650"/>
          <p14:tracePt t="146217" x="2787650" y="5067300"/>
          <p14:tracePt t="146232" x="2768600" y="5067300"/>
          <p14:tracePt t="146249" x="2743200" y="5067300"/>
          <p14:tracePt t="146266" x="2724150" y="5067300"/>
          <p14:tracePt t="146270" x="2717800" y="5067300"/>
          <p14:tracePt t="146299" x="2711450" y="5067300"/>
          <p14:tracePt t="146316" x="2705100" y="5067300"/>
          <p14:tracePt t="146410" x="2711450" y="5067300"/>
          <p14:tracePt t="146419" x="2724150" y="5067300"/>
          <p14:tracePt t="146427" x="2736850" y="5067300"/>
          <p14:tracePt t="146433" x="2749550" y="5073650"/>
          <p14:tracePt t="146449" x="2768600" y="5073650"/>
          <p14:tracePt t="146466" x="2787650" y="5080000"/>
          <p14:tracePt t="146482" x="2800350" y="5086350"/>
          <p14:tracePt t="146499" x="2813050" y="5086350"/>
          <p14:tracePt t="146516" x="2819400" y="5086350"/>
          <p14:tracePt t="146533" x="2825750" y="5086350"/>
          <p14:tracePt t="146549" x="2844800" y="5086350"/>
          <p14:tracePt t="146566" x="2882900" y="5092700"/>
          <p14:tracePt t="146582" x="2908300" y="5099050"/>
          <p14:tracePt t="146599" x="2940050" y="5099050"/>
          <p14:tracePt t="146619" x="2965450" y="5099050"/>
          <p14:tracePt t="146632" x="2990850" y="5099050"/>
          <p14:tracePt t="146649" x="3009900" y="5099050"/>
          <p14:tracePt t="146666" x="3022600" y="5099050"/>
          <p14:tracePt t="146682" x="3035300" y="5099050"/>
          <p14:tracePt t="146699" x="3054350" y="5099050"/>
          <p14:tracePt t="146716" x="3067050" y="5099050"/>
          <p14:tracePt t="146732" x="3092450" y="5099050"/>
          <p14:tracePt t="146749" x="3124200" y="5092700"/>
          <p14:tracePt t="146752" x="3130550" y="5092700"/>
          <p14:tracePt t="146765" x="3136900" y="5086350"/>
          <p14:tracePt t="146782" x="3143250" y="5086350"/>
          <p14:tracePt t="146799" x="3143250" y="5080000"/>
          <p14:tracePt t="146816" x="3136900" y="5067300"/>
          <p14:tracePt t="146832" x="3124200" y="5048250"/>
          <p14:tracePt t="146849" x="3098800" y="5029200"/>
          <p14:tracePt t="146866" x="3067050" y="5003800"/>
          <p14:tracePt t="146882" x="3035300" y="4984750"/>
          <p14:tracePt t="146899" x="3022600" y="4972050"/>
          <p14:tracePt t="146916" x="3016250" y="4972050"/>
          <p14:tracePt t="146966" x="2971800" y="4959350"/>
          <p14:tracePt t="147016" x="2863850" y="4953000"/>
          <p14:tracePt t="147033" x="2844800" y="4953000"/>
          <p14:tracePt t="147049" x="2825750" y="4953000"/>
          <p14:tracePt t="147066" x="2800350" y="4959350"/>
          <p14:tracePt t="147083" x="2755900" y="4978400"/>
          <p14:tracePt t="147099" x="2705100" y="4997450"/>
          <p14:tracePt t="147116" x="2667000" y="5010150"/>
          <p14:tracePt t="147132" x="2654300" y="5029200"/>
          <p14:tracePt t="147166" x="2654300" y="5035550"/>
          <p14:tracePt t="147199" x="2667000" y="5035550"/>
          <p14:tracePt t="147614" x="2673350" y="5035550"/>
          <p14:tracePt t="147623" x="2705100" y="5054600"/>
          <p14:tracePt t="147633" x="2762250" y="5067300"/>
          <p14:tracePt t="147649" x="2901950" y="5086350"/>
          <p14:tracePt t="147666" x="2997200" y="5105400"/>
          <p14:tracePt t="147682" x="3048000" y="5130800"/>
          <p14:tracePt t="147699" x="3079750" y="5156200"/>
          <p14:tracePt t="147702" x="3098800" y="5168900"/>
          <p14:tracePt t="147716" x="3117850" y="5181600"/>
          <p14:tracePt t="147732" x="3130550" y="5187950"/>
          <p14:tracePt t="147766" x="3136900" y="5194300"/>
          <p14:tracePt t="147782" x="3149600" y="5207000"/>
          <p14:tracePt t="147799" x="3155950" y="5213350"/>
          <p14:tracePt t="147816" x="3162300" y="5226050"/>
          <p14:tracePt t="147819" x="3162300" y="5232400"/>
          <p14:tracePt t="147832" x="3168650" y="5238750"/>
          <p14:tracePt t="147886" x="3155950" y="5245100"/>
          <p14:tracePt t="147903" x="3149600" y="5245100"/>
          <p14:tracePt t="147910" x="3143250" y="5251450"/>
          <p14:tracePt t="147932" x="3130550" y="5257800"/>
          <p14:tracePt t="147982" x="3041650" y="5295900"/>
          <p14:tracePt t="147999" x="3028950" y="5295900"/>
          <p14:tracePt t="148066" x="3022600" y="5295900"/>
          <p14:tracePt t="148074" x="3016250" y="5295900"/>
          <p14:tracePt t="148088" x="3009900" y="5289550"/>
          <p14:tracePt t="148104" x="3003550" y="5289550"/>
          <p14:tracePt t="148206" x="3009900" y="5283200"/>
          <p14:tracePt t="148214" x="3016250" y="5283200"/>
          <p14:tracePt t="148230" x="3028950" y="5283200"/>
          <p14:tracePt t="148235" x="3035300" y="5276850"/>
          <p14:tracePt t="148249" x="3041650" y="5276850"/>
          <p14:tracePt t="148266" x="3067050" y="5276850"/>
          <p14:tracePt t="148283" x="3086100" y="5270500"/>
          <p14:tracePt t="148299" x="3117850" y="5270500"/>
          <p14:tracePt t="148316" x="3136900" y="5264150"/>
          <p14:tracePt t="148333" x="3168650" y="5257800"/>
          <p14:tracePt t="148349" x="3194050" y="5251450"/>
          <p14:tracePt t="148366" x="3219450" y="5251450"/>
          <p14:tracePt t="148382" x="3257550" y="5251450"/>
          <p14:tracePt t="148399" x="3302000" y="5251450"/>
          <p14:tracePt t="148416" x="3390900" y="5251450"/>
          <p14:tracePt t="148432" x="3454400" y="5251450"/>
          <p14:tracePt t="148449" x="3479800" y="5245100"/>
          <p14:tracePt t="148466" x="3505200" y="5245100"/>
          <p14:tracePt t="148482" x="3511550" y="5245100"/>
          <p14:tracePt t="148485" x="3524250" y="5245100"/>
          <p14:tracePt t="148516" x="3549650" y="5245100"/>
          <p14:tracePt t="148532" x="3568700" y="5245100"/>
          <p14:tracePt t="148549" x="3594100" y="5245100"/>
          <p14:tracePt t="148566" x="3613150" y="5245100"/>
          <p14:tracePt t="148582" x="3619500" y="5245100"/>
          <p14:tracePt t="148599" x="3625850" y="5245100"/>
          <p14:tracePt t="148616" x="3632200" y="5251450"/>
          <p14:tracePt t="148649" x="3638550" y="5251450"/>
          <p14:tracePt t="148666" x="3644900" y="5251450"/>
          <p14:tracePt t="148758" x="3638550" y="5238750"/>
          <p14:tracePt t="148767" x="3632200" y="5232400"/>
          <p14:tracePt t="148782" x="3600450" y="5213350"/>
          <p14:tracePt t="148799" x="3562350" y="5194300"/>
          <p14:tracePt t="148816" x="3530600" y="5181600"/>
          <p14:tracePt t="148833" x="3517900" y="5181600"/>
          <p14:tracePt t="148849" x="3511550" y="5181600"/>
          <p14:tracePt t="148866" x="3492500" y="5181600"/>
          <p14:tracePt t="148882" x="3479800" y="5181600"/>
          <p14:tracePt t="148899" x="3473450" y="5181600"/>
          <p14:tracePt t="148933" x="3448050" y="5181600"/>
          <p14:tracePt t="148983" x="3371850" y="5226050"/>
          <p14:tracePt t="148999" x="3340100" y="5245100"/>
          <p14:tracePt t="149016" x="3308350" y="5264150"/>
          <p14:tracePt t="149032" x="3282950" y="5270500"/>
          <p14:tracePt t="149049" x="3276600" y="5276850"/>
          <p14:tracePt t="149066" x="3257550" y="5283200"/>
          <p14:tracePt t="149084" x="3244850" y="5283200"/>
          <p14:tracePt t="149099" x="3238500" y="5283200"/>
          <p14:tracePt t="150040" x="3225800" y="5276850"/>
          <p14:tracePt t="150057" x="3225800" y="5270500"/>
          <p14:tracePt t="150065" x="3219450" y="5270500"/>
          <p14:tracePt t="150116" x="3213100" y="5264150"/>
          <p14:tracePt t="150119" x="3206750" y="5257800"/>
          <p14:tracePt t="150135" x="3206750" y="5251450"/>
          <p14:tracePt t="150149" x="3206750" y="5245100"/>
          <p14:tracePt t="150166" x="3206750" y="5238750"/>
          <p14:tracePt t="151151" x="3200400" y="5226050"/>
          <p14:tracePt t="151160" x="3175000" y="5213350"/>
          <p14:tracePt t="151199" x="3098800" y="5168900"/>
          <p14:tracePt t="151216" x="3086100" y="5168900"/>
          <p14:tracePt t="151249" x="3086100" y="5162550"/>
          <p14:tracePt t="151266" x="3105150" y="5156200"/>
          <p14:tracePt t="151282" x="3175000" y="5137150"/>
          <p14:tracePt t="151299" x="3321050" y="5118100"/>
          <p14:tracePt t="151316" x="3765550" y="5080000"/>
          <p14:tracePt t="151332" x="4108450" y="5054600"/>
          <p14:tracePt t="151349" x="4470400" y="4991100"/>
          <p14:tracePt t="151367" x="4806950" y="4933950"/>
          <p14:tracePt t="151382" x="5111750" y="4857750"/>
          <p14:tracePt t="151399" x="5384800" y="4794250"/>
          <p14:tracePt t="151416" x="5600700" y="4749800"/>
          <p14:tracePt t="151432" x="5930900" y="4692650"/>
          <p14:tracePt t="151449" x="6089650" y="4673600"/>
          <p14:tracePt t="151466" x="6184900" y="4667250"/>
          <p14:tracePt t="151482" x="6203950" y="4667250"/>
          <p14:tracePt t="151526" x="6203950" y="4679950"/>
          <p14:tracePt t="151535" x="6203950" y="4686300"/>
          <p14:tracePt t="151549" x="6191250" y="4705350"/>
          <p14:tracePt t="151566" x="6184900" y="4743450"/>
          <p14:tracePt t="151582" x="6184900" y="4762500"/>
          <p14:tracePt t="151682" x="6178550" y="4762500"/>
          <p14:tracePt t="151699" x="6172200" y="4762500"/>
          <p14:tracePt t="151716" x="6172200" y="4756150"/>
          <p14:tracePt t="151733" x="6165850" y="4756150"/>
          <p14:tracePt t="151806" x="6159500" y="4762500"/>
          <p14:tracePt t="151814" x="6153150" y="4768850"/>
          <p14:tracePt t="151822" x="6146800" y="4781550"/>
          <p14:tracePt t="151832" x="6134100" y="4794250"/>
          <p14:tracePt t="151850" x="6121400" y="4819650"/>
          <p14:tracePt t="151852" x="6108700" y="4838700"/>
          <p14:tracePt t="151866" x="6096000" y="4870450"/>
          <p14:tracePt t="151883" x="6064250" y="4927600"/>
          <p14:tracePt t="151888" x="6051550" y="4959350"/>
          <p14:tracePt t="151899" x="6038850" y="4984750"/>
          <p14:tracePt t="151933" x="6013450" y="5124450"/>
          <p14:tracePt t="151982" x="6076950" y="5067300"/>
          <p14:tracePt t="151999" x="6076950" y="5041900"/>
          <p14:tracePt t="152016" x="6038850" y="5022850"/>
          <p14:tracePt t="152032" x="5994400" y="5035550"/>
          <p14:tracePt t="152049" x="5943600" y="5041900"/>
          <p14:tracePt t="152066" x="5854700" y="5041900"/>
          <p14:tracePt t="152082" x="5765800" y="5041900"/>
          <p14:tracePt t="152099" x="5702300" y="5035550"/>
          <p14:tracePt t="152116" x="5676900" y="5022850"/>
          <p14:tracePt t="152133" x="5670550" y="5010150"/>
          <p14:tracePt t="152149" x="5664200" y="5003800"/>
          <p14:tracePt t="152166" x="5651500" y="4991100"/>
          <p14:tracePt t="152182" x="5638800" y="4978400"/>
          <p14:tracePt t="152199" x="5607050" y="4965700"/>
          <p14:tracePt t="152215" x="5581650" y="4965700"/>
          <p14:tracePt t="152232" x="5549900" y="4965700"/>
          <p14:tracePt t="152250" x="5530850" y="4965700"/>
          <p14:tracePt t="152266" x="5524500" y="4965700"/>
          <p14:tracePt t="152396" x="5524500" y="4959350"/>
          <p14:tracePt t="152404" x="5524500" y="4953000"/>
          <p14:tracePt t="152416" x="5524500" y="4946650"/>
          <p14:tracePt t="152432" x="5530850" y="4927600"/>
          <p14:tracePt t="152449" x="5530850" y="4908550"/>
          <p14:tracePt t="152466" x="5530850" y="4889500"/>
          <p14:tracePt t="152482" x="5530850" y="4883150"/>
          <p14:tracePt t="152499" x="5530850" y="4876800"/>
          <p14:tracePt t="152516" x="5537200" y="4864100"/>
          <p14:tracePt t="152532" x="5543550" y="4851400"/>
          <p14:tracePt t="152833" x="5549900" y="4851400"/>
          <p14:tracePt t="152841" x="5556250" y="4851400"/>
          <p14:tracePt t="152850" x="5575300" y="4851400"/>
          <p14:tracePt t="152866" x="5645150" y="4851400"/>
          <p14:tracePt t="152883" x="5727700" y="4851400"/>
          <p14:tracePt t="152916" x="5918200" y="4851400"/>
          <p14:tracePt t="152965" x="6127750" y="4845050"/>
          <p14:tracePt t="152982" x="6178550" y="4845050"/>
          <p14:tracePt t="152998" x="6223000" y="4845050"/>
          <p14:tracePt t="153015" x="6273800" y="4845050"/>
          <p14:tracePt t="153032" x="6311900" y="4845050"/>
          <p14:tracePt t="153033" x="6330950" y="4845050"/>
          <p14:tracePt t="153048" x="6350000" y="4845050"/>
          <p14:tracePt t="153065" x="6394450" y="4845050"/>
          <p14:tracePt t="153082" x="6407150" y="4845050"/>
          <p14:tracePt t="153098" x="6426200" y="4845050"/>
          <p14:tracePt t="153115" x="6445250" y="4845050"/>
          <p14:tracePt t="153132" x="6477000" y="4845050"/>
          <p14:tracePt t="153149" x="6515100" y="4845050"/>
          <p14:tracePt t="153165" x="6610350" y="4845050"/>
          <p14:tracePt t="153182" x="6654800" y="4845050"/>
          <p14:tracePt t="153199" x="6673850" y="4845050"/>
          <p14:tracePt t="153633" x="6673850" y="4838700"/>
          <p14:tracePt t="153638" x="6654800" y="4838700"/>
          <p14:tracePt t="153648" x="6629400" y="4838700"/>
          <p14:tracePt t="153666" x="6527800" y="4838700"/>
          <p14:tracePt t="153683" x="6388100" y="4838700"/>
          <p14:tracePt t="153699" x="6197600" y="4838700"/>
          <p14:tracePt t="153716" x="5886450" y="4838700"/>
          <p14:tracePt t="153733" x="5537200" y="4845050"/>
          <p14:tracePt t="153749" x="5187950" y="4851400"/>
          <p14:tracePt t="153752" x="5016500" y="4851400"/>
          <p14:tracePt t="153766" x="4616450" y="4851400"/>
          <p14:tracePt t="153782" x="4368800" y="4870450"/>
          <p14:tracePt t="153799" x="4197350" y="4883150"/>
          <p14:tracePt t="153815" x="4076700" y="4914900"/>
          <p14:tracePt t="153832" x="3968750" y="4940300"/>
          <p14:tracePt t="153849" x="3886200" y="4978400"/>
          <p14:tracePt t="153852" x="3848100" y="4991100"/>
          <p14:tracePt t="153866" x="3778250" y="5029200"/>
          <p14:tracePt t="153882" x="3714750" y="5054600"/>
          <p14:tracePt t="153899" x="3670300" y="5080000"/>
          <p14:tracePt t="153936" x="3663950" y="5080000"/>
          <p14:tracePt t="153959" x="3657600" y="5080000"/>
          <p14:tracePt t="153999" x="3613150" y="5054600"/>
          <p14:tracePt t="154016" x="3594100" y="5054600"/>
          <p14:tracePt t="154032" x="3587750" y="5054600"/>
          <p14:tracePt t="154049" x="3581400" y="5048250"/>
          <p14:tracePt t="154066" x="3568700" y="5048250"/>
          <p14:tracePt t="154082" x="3543300" y="5041900"/>
          <p14:tracePt t="154099" x="3505200" y="5029200"/>
          <p14:tracePt t="154116" x="3365500" y="5010150"/>
          <p14:tracePt t="154132" x="3213100" y="4997450"/>
          <p14:tracePt t="154149" x="3073400" y="4972050"/>
          <p14:tracePt t="154165" x="2990850" y="4965700"/>
          <p14:tracePt t="154183" x="2952750" y="4953000"/>
          <p14:tracePt t="154186" x="2952750" y="4946650"/>
          <p14:tracePt t="154199" x="2946400" y="4946650"/>
          <p14:tracePt t="154240" x="2940050" y="4946650"/>
          <p14:tracePt t="154248" x="2927350" y="4946650"/>
          <p14:tracePt t="154265" x="2908300" y="4946650"/>
          <p14:tracePt t="154282" x="2895600" y="4946650"/>
          <p14:tracePt t="154298" x="2882900" y="4946650"/>
          <p14:tracePt t="154409" x="2882900" y="4953000"/>
          <p14:tracePt t="154426" x="2889250" y="4965700"/>
          <p14:tracePt t="154436" x="2895600" y="4965700"/>
          <p14:tracePt t="154443" x="2901950" y="4972050"/>
          <p14:tracePt t="154452" x="2908300" y="4972050"/>
          <p14:tracePt t="154465" x="2914650" y="4984750"/>
          <p14:tracePt t="154483" x="2921000" y="4984750"/>
          <p14:tracePt t="154761" x="2921000" y="4991100"/>
          <p14:tracePt t="154769" x="2921000" y="4997450"/>
          <p14:tracePt t="155072" x="2921000" y="5003800"/>
          <p14:tracePt t="155095" x="2921000" y="5010150"/>
          <p14:tracePt t="155109" x="2927350" y="5010150"/>
          <p14:tracePt t="155143" x="2927350" y="5016500"/>
          <p14:tracePt t="155152" x="2933700" y="5016500"/>
          <p14:tracePt t="156325" x="2959100" y="5016500"/>
          <p14:tracePt t="156333" x="3054350" y="5003800"/>
          <p14:tracePt t="156350" x="3448050" y="4972050"/>
          <p14:tracePt t="156366" x="3663950" y="4978400"/>
          <p14:tracePt t="156383" x="3695700" y="4984750"/>
          <p14:tracePt t="156423" x="3689350" y="5003800"/>
          <p14:tracePt t="156432" x="3670300" y="5022850"/>
          <p14:tracePt t="156448" x="3638550" y="5067300"/>
          <p14:tracePt t="156689" x="3644900" y="5080000"/>
          <p14:tracePt t="156752" x="3638550" y="5067300"/>
          <p14:tracePt t="156791" x="3632200" y="5060950"/>
          <p14:tracePt t="156799" x="3619500" y="5048250"/>
          <p14:tracePt t="156817" x="3581400" y="5016500"/>
          <p14:tracePt t="156833" x="3556000" y="4972050"/>
          <p14:tracePt t="156849" x="3549650" y="4914900"/>
          <p14:tracePt t="156866" x="3562350" y="4806950"/>
          <p14:tracePt t="156883" x="3562350" y="4692650"/>
          <p14:tracePt t="156887" x="3549650" y="4616450"/>
          <p14:tracePt t="156898" x="3473450" y="4464050"/>
          <p14:tracePt t="156932" x="3365500" y="4203700"/>
          <p14:tracePt t="156982" x="3346450" y="3968750"/>
          <p14:tracePt t="156998" x="3359150" y="3905250"/>
          <p14:tracePt t="157015" x="3378200" y="3835400"/>
          <p14:tracePt t="157032" x="3384550" y="3816350"/>
          <p14:tracePt t="157048" x="3384550" y="3810000"/>
          <p14:tracePt t="158431" x="3384550" y="3797300"/>
          <p14:tracePt t="158438" x="3371850" y="3765550"/>
          <p14:tracePt t="158450" x="3359150" y="3727450"/>
          <p14:tracePt t="158466" x="3340100" y="3670300"/>
          <p14:tracePt t="158483" x="3340100" y="3619500"/>
          <p14:tracePt t="158499" x="3359150" y="3549650"/>
          <p14:tracePt t="158516" x="3429000" y="3448050"/>
          <p14:tracePt t="158533" x="3467100" y="3378200"/>
          <p14:tracePt t="158549" x="3492500" y="3302000"/>
          <p14:tracePt t="158566" x="3524250" y="3219450"/>
          <p14:tracePt t="158582" x="3568700" y="3098800"/>
          <p14:tracePt t="158599" x="3638550" y="2971800"/>
          <p14:tracePt t="158616" x="3727450" y="2851150"/>
          <p14:tracePt t="158632" x="3854450" y="2705100"/>
          <p14:tracePt t="158649" x="3917950" y="2628900"/>
          <p14:tracePt t="158666" x="3981450" y="2540000"/>
          <p14:tracePt t="158682" x="4057650" y="2482850"/>
          <p14:tracePt t="158699" x="4102100" y="2470150"/>
          <p14:tracePt t="158716" x="4114800" y="2476500"/>
          <p14:tracePt t="158733" x="4127500" y="2495550"/>
          <p14:tracePt t="158749" x="4146550" y="2520950"/>
          <p14:tracePt t="158752" x="4152900" y="2533650"/>
          <p14:tracePt t="158766" x="4171950" y="2565400"/>
          <p14:tracePt t="158783" x="4197350" y="2584450"/>
          <p14:tracePt t="158799" x="4216400" y="2603500"/>
          <p14:tracePt t="158859" x="4216400" y="2597150"/>
          <p14:tracePt t="158868" x="4222750" y="2584450"/>
          <p14:tracePt t="158883" x="4222750" y="2571750"/>
          <p14:tracePt t="158899" x="4222750" y="2546350"/>
          <p14:tracePt t="158905" x="4222750" y="2533650"/>
          <p14:tracePt t="158915" x="4229100" y="2514600"/>
          <p14:tracePt t="158949" x="4267200" y="2425700"/>
          <p14:tracePt t="158999" x="4311650" y="2330450"/>
          <p14:tracePt t="159076" x="4324350" y="2324100"/>
          <p14:tracePt t="159085" x="4330700" y="2311400"/>
          <p14:tracePt t="159093" x="4349750" y="2292350"/>
          <p14:tracePt t="159102" x="4368800" y="2279650"/>
          <p14:tracePt t="159116" x="4387850" y="2254250"/>
          <p14:tracePt t="159132" x="4400550" y="2241550"/>
          <p14:tracePt t="159149" x="4406900" y="2235200"/>
          <p14:tracePt t="159166" x="4406900" y="2228850"/>
          <p14:tracePt t="160329" x="4413250" y="2228850"/>
          <p14:tracePt t="160335" x="4425950" y="2209800"/>
          <p14:tracePt t="160350" x="4457700" y="2178050"/>
          <p14:tracePt t="160366" x="4546600" y="2127250"/>
          <p14:tracePt t="160382" x="4559300" y="2120900"/>
          <p14:tracePt t="160399" x="4565650" y="2120900"/>
          <p14:tracePt t="160485" x="4559300" y="2133600"/>
          <p14:tracePt t="160493" x="4559300" y="2152650"/>
          <p14:tracePt t="160502" x="4552950" y="2165350"/>
          <p14:tracePt t="160516" x="4546600" y="2178050"/>
          <p14:tracePt t="160717" x="4565650" y="2178050"/>
          <p14:tracePt t="160725" x="4629150" y="2171700"/>
          <p14:tracePt t="160733" x="4686300" y="2171700"/>
          <p14:tracePt t="160749" x="4794250" y="2190750"/>
          <p14:tracePt t="160766" x="4908550" y="2241550"/>
          <p14:tracePt t="160782" x="5029200" y="2311400"/>
          <p14:tracePt t="160799" x="5143500" y="2393950"/>
          <p14:tracePt t="160816" x="5238750" y="2501900"/>
          <p14:tracePt t="160833" x="5283200" y="2635250"/>
          <p14:tracePt t="160849" x="5238750" y="2908300"/>
          <p14:tracePt t="160866" x="5099050" y="3155950"/>
          <p14:tracePt t="160882" x="4864100" y="3441700"/>
          <p14:tracePt t="160887" x="4730750" y="3594100"/>
          <p14:tracePt t="160899" x="4578350" y="3727450"/>
          <p14:tracePt t="160934" x="3975100" y="4337050"/>
          <p14:tracePt t="160982" x="2781300" y="5683250"/>
          <p14:tracePt t="160999" x="2603500" y="5842000"/>
          <p14:tracePt t="161016" x="2527300" y="5899150"/>
          <p14:tracePt t="161032" x="2514600" y="5899150"/>
          <p14:tracePt t="161049" x="2489200" y="5848350"/>
          <p14:tracePt t="161066" x="2381250" y="5695950"/>
          <p14:tracePt t="161082" x="2298700" y="5638800"/>
          <p14:tracePt t="161099" x="2184400" y="5600700"/>
          <p14:tracePt t="161116" x="2063750" y="5594350"/>
          <p14:tracePt t="161133" x="1974850" y="5613400"/>
          <p14:tracePt t="161149" x="1924050" y="5645150"/>
          <p14:tracePt t="161166" x="1892300" y="5676900"/>
          <p14:tracePt t="161169" x="1885950" y="5689600"/>
          <p14:tracePt t="161183" x="1879600" y="5702300"/>
          <p14:tracePt t="161199" x="1879600" y="5727700"/>
          <p14:tracePt t="161216" x="1879600" y="5740400"/>
          <p14:tracePt t="161232" x="1885950" y="5765800"/>
          <p14:tracePt t="161249" x="1892300" y="5778500"/>
          <p14:tracePt t="161266" x="1898650" y="5791200"/>
          <p14:tracePt t="161282" x="1905000" y="5803900"/>
          <p14:tracePt t="161299" x="1911350" y="5803900"/>
          <p14:tracePt t="161386" x="1917700" y="5803900"/>
          <p14:tracePt t="161713" x="1930400" y="5797550"/>
          <p14:tracePt t="161720" x="1981200" y="5784850"/>
          <p14:tracePt t="161733" x="2051050" y="5765800"/>
          <p14:tracePt t="161749" x="2317750" y="5695950"/>
          <p14:tracePt t="161766" x="2819400" y="5492750"/>
          <p14:tracePt t="161783" x="3105150" y="5321300"/>
          <p14:tracePt t="161799" x="3200400" y="5232400"/>
          <p14:tracePt t="161816" x="3213100" y="5200650"/>
          <p14:tracePt t="161849" x="3213100" y="5194300"/>
          <p14:tracePt t="161947" x="3213100" y="5181600"/>
          <p14:tracePt t="161951" x="3213100" y="5168900"/>
          <p14:tracePt t="161983" x="3213100" y="5156200"/>
          <p14:tracePt t="162016" x="3213100" y="5137150"/>
          <p14:tracePt t="162033" x="3213100" y="5118100"/>
          <p14:tracePt t="162049" x="3213100" y="51117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27C8-289A-4626-904C-3C01382E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DC487-D94B-45A4-86C9-2CA07CB6C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025DF-DACD-4380-966B-0DB821EE7113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0C989-6595-4DD3-9083-5C169DB7F0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3" r="63606" b="5324"/>
          <a:stretch/>
        </p:blipFill>
        <p:spPr>
          <a:xfrm>
            <a:off x="3476600" y="1037818"/>
            <a:ext cx="4761707" cy="527131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08014F-1F0D-4F94-A78C-20AA4B24D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99"/>
    </mc:Choice>
    <mc:Fallback xmlns="">
      <p:transition spd="slow" advTm="38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0" x="3238500" y="5067300"/>
          <p14:tracePt t="1757" x="3295650" y="4959350"/>
          <p14:tracePt t="1768" x="3365500" y="4857750"/>
          <p14:tracePt t="1786" x="3517900" y="4584700"/>
          <p14:tracePt t="1803" x="3638550" y="4184650"/>
          <p14:tracePt t="1818" x="3638550" y="4044950"/>
          <p14:tracePt t="1835" x="3644900" y="3644900"/>
          <p14:tracePt t="1852" x="3670300" y="3467100"/>
          <p14:tracePt t="1868" x="3702050" y="3365500"/>
          <p14:tracePt t="1887" x="3714750" y="3314700"/>
          <p14:tracePt t="1889" x="3721100" y="3308350"/>
          <p14:tracePt t="1991" x="3721100" y="3302000"/>
          <p14:tracePt t="1998" x="3714750" y="3289300"/>
          <p14:tracePt t="2018" x="3695700" y="3257550"/>
          <p14:tracePt t="2035" x="3683000" y="3225800"/>
          <p14:tracePt t="2052" x="3683000" y="3219450"/>
          <p14:tracePt t="2348" x="3689350" y="3213100"/>
          <p14:tracePt t="2355" x="3727450" y="3175000"/>
          <p14:tracePt t="2386" x="4495800" y="2774950"/>
          <p14:tracePt t="2402" x="5422900" y="2489200"/>
          <p14:tracePt t="2418" x="6565900" y="2305050"/>
          <p14:tracePt t="2435" x="6851650" y="2298700"/>
          <p14:tracePt t="2452" x="6915150" y="2324100"/>
          <p14:tracePt t="2468" x="6927850" y="2374900"/>
          <p14:tracePt t="2485" x="6940550" y="2451100"/>
          <p14:tracePt t="2502" x="6940550" y="2546350"/>
          <p14:tracePt t="2518" x="6940550" y="2667000"/>
          <p14:tracePt t="2521" x="6940550" y="2705100"/>
          <p14:tracePt t="2535" x="6946900" y="2762250"/>
          <p14:tracePt t="2552" x="6965950" y="2787650"/>
          <p14:tracePt t="2569" x="6972300" y="2794000"/>
          <p14:tracePt t="2585" x="6978650" y="2794000"/>
          <p14:tracePt t="2675" x="6978650" y="2800350"/>
          <p14:tracePt t="2684" x="6978650" y="2806700"/>
          <p14:tracePt t="2908" x="6978650" y="2800350"/>
          <p14:tracePt t="2915" x="6959600" y="2787650"/>
          <p14:tracePt t="2968" x="6718300" y="2844800"/>
          <p14:tracePt t="2986" x="6534150" y="2965450"/>
          <p14:tracePt t="3002" x="6419850" y="3048000"/>
          <p14:tracePt t="3019" x="6343650" y="3105150"/>
          <p14:tracePt t="3035" x="6280150" y="3168650"/>
          <p14:tracePt t="3052" x="6242050" y="3219450"/>
          <p14:tracePt t="3068" x="6223000" y="3276600"/>
          <p14:tracePt t="3085" x="6216650" y="3314700"/>
          <p14:tracePt t="3102" x="6203950" y="3352800"/>
          <p14:tracePt t="3118" x="6172200" y="3384550"/>
          <p14:tracePt t="3135" x="6146800" y="3409950"/>
          <p14:tracePt t="3152" x="6127750" y="3429000"/>
          <p14:tracePt t="3168" x="6127750" y="3435350"/>
          <p14:tracePt t="3205" x="6140450" y="3422650"/>
          <p14:tracePt t="3218" x="6159500" y="3409950"/>
          <p14:tracePt t="3235" x="6203950" y="3378200"/>
          <p14:tracePt t="3252" x="6223000" y="3359150"/>
          <p14:tracePt t="3269" x="6229350" y="3346450"/>
          <p14:tracePt t="3285" x="6229350" y="3333750"/>
          <p14:tracePt t="3302" x="6229350" y="3314700"/>
          <p14:tracePt t="3318" x="6223000" y="3282950"/>
          <p14:tracePt t="3335" x="6197600" y="3219450"/>
          <p14:tracePt t="3352" x="6184900" y="3200400"/>
          <p14:tracePt t="3368" x="6178550" y="3194050"/>
          <p14:tracePt t="5708" x="6172200" y="3181350"/>
          <p14:tracePt t="5716" x="6146800" y="3130550"/>
          <p14:tracePt t="5723" x="6102350" y="3041650"/>
          <p14:tracePt t="5735" x="6057900" y="2946400"/>
          <p14:tracePt t="5752" x="6026150" y="2838450"/>
          <p14:tracePt t="5768" x="6026150" y="2813050"/>
          <p14:tracePt t="5839" x="6026150" y="2825750"/>
          <p14:tracePt t="5848" x="6026150" y="2851150"/>
          <p14:tracePt t="5854" x="6026150" y="2863850"/>
          <p14:tracePt t="5868" x="6026150" y="2882900"/>
          <p14:tracePt t="5873" x="6026150" y="2889250"/>
          <p14:tracePt t="5885" x="6026150" y="2895600"/>
          <p14:tracePt t="6104" x="6032500" y="2895600"/>
          <p14:tracePt t="6112" x="6038850" y="2895600"/>
          <p14:tracePt t="6122" x="6038850" y="2901950"/>
          <p14:tracePt t="6135" x="6064250" y="2908300"/>
          <p14:tracePt t="6152" x="6096000" y="2921000"/>
          <p14:tracePt t="6168" x="6127750" y="2927350"/>
          <p14:tracePt t="6185" x="6165850" y="2927350"/>
          <p14:tracePt t="6202" x="6191250" y="2933700"/>
          <p14:tracePt t="6219" x="6197600" y="2933700"/>
          <p14:tracePt t="6376" x="6178550" y="2927350"/>
          <p14:tracePt t="6389" x="6146800" y="2908300"/>
          <p14:tracePt t="6393" x="6108700" y="2901950"/>
          <p14:tracePt t="6402" x="6057900" y="2882900"/>
          <p14:tracePt t="6419" x="5943600" y="2857500"/>
          <p14:tracePt t="6435" x="5829300" y="2838450"/>
          <p14:tracePt t="6438" x="5784850" y="2825750"/>
          <p14:tracePt t="6453" x="5689600" y="2813050"/>
          <p14:tracePt t="6469" x="5657850" y="2806700"/>
          <p14:tracePt t="6485" x="5537200" y="2800350"/>
          <p14:tracePt t="6502" x="5448300" y="2794000"/>
          <p14:tracePt t="6518" x="5359400" y="2794000"/>
          <p14:tracePt t="6535" x="5289550" y="2806700"/>
          <p14:tracePt t="6552" x="5251450" y="2819400"/>
          <p14:tracePt t="6569" x="5213350" y="2857500"/>
          <p14:tracePt t="6585" x="5162550" y="2933700"/>
          <p14:tracePt t="6602" x="5124450" y="2990850"/>
          <p14:tracePt t="6619" x="5099050" y="3067050"/>
          <p14:tracePt t="6635" x="5067300" y="3175000"/>
          <p14:tracePt t="6652" x="5029200" y="3295650"/>
          <p14:tracePt t="6669" x="4997450" y="3416300"/>
          <p14:tracePt t="6685" x="4991100" y="3505200"/>
          <p14:tracePt t="6702" x="5003800" y="3575050"/>
          <p14:tracePt t="6718" x="5022850" y="3606800"/>
          <p14:tracePt t="6735" x="5060950" y="3644900"/>
          <p14:tracePt t="6752" x="5118100" y="3689350"/>
          <p14:tracePt t="6768" x="5238750" y="3765550"/>
          <p14:tracePt t="6785" x="5403850" y="3867150"/>
          <p14:tracePt t="6802" x="5594350" y="3962400"/>
          <p14:tracePt t="6818" x="5772150" y="4044950"/>
          <p14:tracePt t="6835" x="6045200" y="4152900"/>
          <p14:tracePt t="6852" x="6216650" y="4197350"/>
          <p14:tracePt t="6868" x="6407150" y="4216400"/>
          <p14:tracePt t="6874" x="6515100" y="4216400"/>
          <p14:tracePt t="6884" x="6667500" y="4216400"/>
          <p14:tracePt t="6919" x="7429500" y="4216400"/>
          <p14:tracePt t="6968" x="8883650" y="3930650"/>
          <p14:tracePt t="6985" x="9023350" y="3848100"/>
          <p14:tracePt t="7002" x="9074150" y="3765550"/>
          <p14:tracePt t="7018" x="9074150" y="3702050"/>
          <p14:tracePt t="7035" x="9055100" y="3651250"/>
          <p14:tracePt t="7052" x="8978900" y="3556000"/>
          <p14:tracePt t="7068" x="8896350" y="3498850"/>
          <p14:tracePt t="7085" x="8788400" y="3422650"/>
          <p14:tracePt t="7102" x="8661400" y="3340100"/>
          <p14:tracePt t="7118" x="8553450" y="3270250"/>
          <p14:tracePt t="7135" x="8483600" y="3213100"/>
          <p14:tracePt t="7152" x="8451850" y="3168650"/>
          <p14:tracePt t="7169" x="8432800" y="3143250"/>
          <p14:tracePt t="7185" x="8426450" y="3124200"/>
          <p14:tracePt t="7218" x="8426450" y="3117850"/>
          <p14:tracePt t="7301" x="8407400" y="3117850"/>
          <p14:tracePt t="7310" x="8382000" y="3117850"/>
          <p14:tracePt t="7318" x="8350250" y="3117850"/>
          <p14:tracePt t="7335" x="8261350" y="3117850"/>
          <p14:tracePt t="7352" x="8166100" y="3111500"/>
          <p14:tracePt t="7369" x="8032750" y="3105150"/>
          <p14:tracePt t="7372" x="7956550" y="3098800"/>
          <p14:tracePt t="7385" x="7766050" y="3073400"/>
          <p14:tracePt t="7402" x="7581900" y="3054350"/>
          <p14:tracePt t="7418" x="7480300" y="3028950"/>
          <p14:tracePt t="7435" x="7461250" y="3028950"/>
          <p14:tracePt t="11346" x="7467600" y="3028950"/>
          <p14:tracePt t="11352" x="7486650" y="3054350"/>
          <p14:tracePt t="11369" x="7531100" y="3130550"/>
          <p14:tracePt t="11386" x="7550150" y="3206750"/>
          <p14:tracePt t="11402" x="7569200" y="3282950"/>
          <p14:tracePt t="11418" x="7569200" y="3289300"/>
          <p14:tracePt t="11462" x="7569200" y="3282950"/>
          <p14:tracePt t="11524" x="7569200" y="3270250"/>
          <p14:tracePt t="11532" x="7569200" y="3276600"/>
          <p14:tracePt t="11540" x="7562850" y="3282950"/>
          <p14:tracePt t="11552" x="7550150" y="3295650"/>
          <p14:tracePt t="11569" x="7543800" y="3308350"/>
          <p14:tracePt t="11610" x="7550150" y="3308350"/>
          <p14:tracePt t="11619" x="7556500" y="3308350"/>
          <p14:tracePt t="11635" x="7556500" y="3295650"/>
          <p14:tracePt t="11652" x="7550150" y="3282950"/>
          <p14:tracePt t="11669" x="7537450" y="3276600"/>
          <p14:tracePt t="11672" x="7531100" y="3276600"/>
          <p14:tracePt t="11685" x="7524750" y="3276600"/>
          <p14:tracePt t="11702" x="7524750" y="3282950"/>
          <p14:tracePt t="11718" x="7524750" y="3289300"/>
          <p14:tracePt t="11735" x="7537450" y="3289300"/>
          <p14:tracePt t="11752" x="7543800" y="3276600"/>
          <p14:tracePt t="11769" x="7550150" y="3263900"/>
          <p14:tracePt t="11785" x="7550150" y="3257550"/>
          <p14:tracePt t="11818" x="7543800" y="3257550"/>
          <p14:tracePt t="11857" x="7537450" y="3257550"/>
          <p14:tracePt t="11868" x="7531100" y="3251200"/>
          <p14:tracePt t="11888" x="7473950" y="3238500"/>
          <p14:tracePt t="11902" x="7461250" y="3219450"/>
          <p14:tracePt t="11935" x="7378700" y="3136900"/>
          <p14:tracePt t="11985" x="7207250" y="2914650"/>
          <p14:tracePt t="12002" x="7137400" y="2838450"/>
          <p14:tracePt t="12018" x="7092950" y="2743200"/>
          <p14:tracePt t="12035" x="7048500" y="2609850"/>
          <p14:tracePt t="12052" x="7035800" y="2540000"/>
          <p14:tracePt t="12069" x="7035800" y="2489200"/>
          <p14:tracePt t="12085" x="7023100" y="2457450"/>
          <p14:tracePt t="12102" x="7016750" y="2438400"/>
          <p14:tracePt t="12119" x="7010400" y="2432050"/>
          <p14:tracePt t="12135" x="6991350" y="2413000"/>
          <p14:tracePt t="12152" x="6959600" y="2406650"/>
          <p14:tracePt t="12169" x="6921500" y="2393950"/>
          <p14:tracePt t="12185" x="6877050" y="2374900"/>
          <p14:tracePt t="12202" x="6851650" y="2374900"/>
          <p14:tracePt t="12218" x="6832600" y="2362200"/>
          <p14:tracePt t="12235" x="6807200" y="2355850"/>
          <p14:tracePt t="12238" x="6788150" y="2349500"/>
          <p14:tracePt t="12252" x="6762750" y="2343150"/>
          <p14:tracePt t="12255" x="6743700" y="2343150"/>
          <p14:tracePt t="12269" x="6724650" y="2336800"/>
          <p14:tracePt t="12271" x="6692900" y="2336800"/>
          <p14:tracePt t="12285" x="6635750" y="2324100"/>
          <p14:tracePt t="12302" x="6584950" y="2311400"/>
          <p14:tracePt t="12318" x="6553200" y="2305050"/>
          <p14:tracePt t="12496" x="6559550" y="2305050"/>
          <p14:tracePt t="12505" x="6578600" y="2298700"/>
          <p14:tracePt t="12510" x="6604000" y="2292350"/>
          <p14:tracePt t="12518" x="6648450" y="2292350"/>
          <p14:tracePt t="12535" x="6724650" y="2286000"/>
          <p14:tracePt t="12552" x="6781800" y="2286000"/>
          <p14:tracePt t="12569" x="6813550" y="2286000"/>
          <p14:tracePt t="12602" x="6819900" y="2286000"/>
          <p14:tracePt t="12697" x="6819900" y="2292350"/>
          <p14:tracePt t="12705" x="6826250" y="2305050"/>
          <p14:tracePt t="12718" x="6826250" y="2317750"/>
          <p14:tracePt t="12735" x="6838950" y="2387600"/>
          <p14:tracePt t="12752" x="6864350" y="2451100"/>
          <p14:tracePt t="12768" x="6896100" y="2520950"/>
          <p14:tracePt t="12785" x="6946900" y="2597150"/>
          <p14:tracePt t="12802" x="7010400" y="2660650"/>
          <p14:tracePt t="12818" x="7073900" y="2705100"/>
          <p14:tracePt t="12821" x="7105650" y="2730500"/>
          <p14:tracePt t="12835" x="7137400" y="2743200"/>
          <p14:tracePt t="12852" x="7175500" y="2762250"/>
          <p14:tracePt t="12868" x="7181850" y="2768600"/>
          <p14:tracePt t="12885" x="7194550" y="2774950"/>
          <p14:tracePt t="12919" x="7213600" y="2794000"/>
          <p14:tracePt t="12969" x="7251700" y="2838450"/>
          <p14:tracePt t="13008" x="7258050" y="2838450"/>
          <p14:tracePt t="13018" x="7258050" y="2844800"/>
          <p14:tracePt t="13035" x="7264400" y="2844800"/>
          <p14:tracePt t="13052" x="7277100" y="2851150"/>
          <p14:tracePt t="13068" x="7277100" y="2863850"/>
          <p14:tracePt t="13085" x="7283450" y="2876550"/>
          <p14:tracePt t="13358" x="7277100" y="2876550"/>
          <p14:tracePt t="13367" x="7270750" y="2870200"/>
          <p14:tracePt t="13373" x="7264400" y="2863850"/>
          <p14:tracePt t="13385" x="7258050" y="2863850"/>
          <p14:tracePt t="13402" x="7251700" y="2857500"/>
          <p14:tracePt t="13435" x="7245350" y="2851150"/>
          <p14:tracePt t="13452" x="7226300" y="2838450"/>
          <p14:tracePt t="13469" x="7200900" y="2813050"/>
          <p14:tracePt t="13485" x="7150100" y="2774950"/>
          <p14:tracePt t="13502" x="7080250" y="2717800"/>
          <p14:tracePt t="13505" x="7054850" y="2692400"/>
          <p14:tracePt t="13518" x="7023100" y="2667000"/>
          <p14:tracePt t="13535" x="6978650" y="2635250"/>
          <p14:tracePt t="13552" x="6965950" y="2622550"/>
          <p14:tracePt t="13568" x="6959600" y="2609850"/>
          <p14:tracePt t="13585" x="6953250" y="2590800"/>
          <p14:tracePt t="13602" x="6934200" y="2565400"/>
          <p14:tracePt t="13618" x="6921500" y="2540000"/>
          <p14:tracePt t="13635" x="6915150" y="2520950"/>
          <p14:tracePt t="13652" x="6908800" y="2514600"/>
          <p14:tracePt t="13669" x="6908800" y="2508250"/>
          <p14:tracePt t="13685" x="6896100" y="2501900"/>
          <p14:tracePt t="13702" x="6889750" y="2489200"/>
          <p14:tracePt t="13718" x="6870700" y="2482850"/>
          <p14:tracePt t="13735" x="6864350" y="2463800"/>
          <p14:tracePt t="13752" x="6851650" y="2451100"/>
          <p14:tracePt t="13769" x="6832600" y="2438400"/>
          <p14:tracePt t="13785" x="6813550" y="2413000"/>
          <p14:tracePt t="13802" x="6794500" y="2400300"/>
          <p14:tracePt t="13818" x="6788150" y="2387600"/>
          <p14:tracePt t="13872" x="6781800" y="2387600"/>
          <p14:tracePt t="13879" x="6775450" y="2387600"/>
          <p14:tracePt t="13918" x="6743700" y="2368550"/>
          <p14:tracePt t="13968" x="6731000" y="2368550"/>
          <p14:tracePt t="14004" x="6724650" y="2368550"/>
          <p14:tracePt t="14182" x="6724650" y="2355850"/>
          <p14:tracePt t="14190" x="6724650" y="2330450"/>
          <p14:tracePt t="14202" x="6731000" y="2311400"/>
          <p14:tracePt t="14219" x="6737350" y="2279650"/>
          <p14:tracePt t="14222" x="6737350" y="2266950"/>
          <p14:tracePt t="14237" x="6737350" y="2254250"/>
          <p14:tracePt t="14252" x="6737350" y="2241550"/>
          <p14:tracePt t="14269" x="6737350" y="2228850"/>
          <p14:tracePt t="14286" x="6737350" y="2222500"/>
          <p14:tracePt t="14302" x="6737350" y="2216150"/>
          <p14:tracePt t="14318" x="6731000" y="2209800"/>
          <p14:tracePt t="14335" x="6718300" y="2203450"/>
          <p14:tracePt t="14352" x="6705600" y="2197100"/>
          <p14:tracePt t="14369" x="6673850" y="2197100"/>
          <p14:tracePt t="14385" x="6654800" y="2197100"/>
          <p14:tracePt t="14402" x="6635750" y="2197100"/>
          <p14:tracePt t="14435" x="6629400" y="2197100"/>
          <p14:tracePt t="14468" x="6623050" y="2203450"/>
          <p14:tracePt t="14485" x="6591300" y="2247900"/>
          <p14:tracePt t="14502" x="6591300" y="2279650"/>
          <p14:tracePt t="14519" x="6591300" y="2311400"/>
          <p14:tracePt t="14535" x="6597650" y="2343150"/>
          <p14:tracePt t="14552" x="6610350" y="2368550"/>
          <p14:tracePt t="14568" x="6616700" y="2381250"/>
          <p14:tracePt t="14575" x="6623050" y="2387600"/>
          <p14:tracePt t="14944" x="6629400" y="2381250"/>
          <p14:tracePt t="14953" x="6667500" y="2374900"/>
          <p14:tracePt t="14969" x="6737350" y="2349500"/>
          <p14:tracePt t="14985" x="6819900" y="2330450"/>
          <p14:tracePt t="15002" x="6889750" y="2330450"/>
          <p14:tracePt t="15019" x="6934200" y="2336800"/>
          <p14:tracePt t="15021" x="6953250" y="2349500"/>
          <p14:tracePt t="15035" x="6953250" y="2355850"/>
          <p14:tracePt t="15052" x="6972300" y="2400300"/>
          <p14:tracePt t="15069" x="6972300" y="2444750"/>
          <p14:tracePt t="15085" x="6972300" y="2489200"/>
          <p14:tracePt t="15102" x="6972300" y="2533650"/>
          <p14:tracePt t="15119" x="6991350" y="2571750"/>
          <p14:tracePt t="15135" x="7004050" y="2609850"/>
          <p14:tracePt t="15152" x="7029450" y="2635250"/>
          <p14:tracePt t="15169" x="7054850" y="2667000"/>
          <p14:tracePt t="15185" x="7061200" y="2692400"/>
          <p14:tracePt t="15202" x="7067550" y="2705100"/>
          <p14:tracePt t="15218" x="7067550" y="2730500"/>
          <p14:tracePt t="15235" x="7067550" y="2755900"/>
          <p14:tracePt t="15252" x="7067550" y="2787650"/>
          <p14:tracePt t="15268" x="7086600" y="2838450"/>
          <p14:tracePt t="15285" x="7118350" y="2940050"/>
          <p14:tracePt t="15302" x="7137400" y="2990850"/>
          <p14:tracePt t="15318" x="7150100" y="3016250"/>
          <p14:tracePt t="15335" x="7162800" y="3022600"/>
          <p14:tracePt t="15380" x="7156450" y="3022600"/>
          <p14:tracePt t="15394" x="7150100" y="3028950"/>
          <p14:tracePt t="15402" x="7137400" y="3035300"/>
          <p14:tracePt t="15418" x="7112000" y="3041650"/>
          <p14:tracePt t="15435" x="7080250" y="3054350"/>
          <p14:tracePt t="15452" x="7054850" y="3067050"/>
          <p14:tracePt t="15468" x="7035800" y="3073400"/>
          <p14:tracePt t="15485" x="7023100" y="3073400"/>
          <p14:tracePt t="15528" x="7023100" y="3067050"/>
          <p14:tracePt t="15537" x="7016750" y="3054350"/>
          <p14:tracePt t="15552" x="7016750" y="3048000"/>
          <p14:tracePt t="15569" x="7010400" y="3041650"/>
          <p14:tracePt t="15585" x="7010400" y="3028950"/>
          <p14:tracePt t="15602" x="7010400" y="3009900"/>
          <p14:tracePt t="15618" x="7010400" y="2997200"/>
          <p14:tracePt t="15635" x="7010400" y="2990850"/>
          <p14:tracePt t="15652" x="7016750" y="2984500"/>
          <p14:tracePt t="15668" x="7023100" y="2984500"/>
          <p14:tracePt t="15702" x="7035800" y="2984500"/>
          <p14:tracePt t="15806" x="7035800" y="2978150"/>
          <p14:tracePt t="15814" x="7029450" y="2971800"/>
          <p14:tracePt t="15821" x="7016750" y="2965450"/>
          <p14:tracePt t="15835" x="6997700" y="2952750"/>
          <p14:tracePt t="15853" x="6953250" y="2940050"/>
          <p14:tracePt t="15869" x="6877050" y="2914650"/>
          <p14:tracePt t="15888" x="6819900" y="2901950"/>
          <p14:tracePt t="15902" x="6737350" y="2882900"/>
          <p14:tracePt t="15936" x="6635750" y="2870200"/>
          <p14:tracePt t="15985" x="6521450" y="2889250"/>
          <p14:tracePt t="16002" x="6508750" y="2895600"/>
          <p14:tracePt t="16035" x="6508750" y="2901950"/>
          <p14:tracePt t="16069" x="6508750" y="2908300"/>
          <p14:tracePt t="16085" x="6515100" y="2908300"/>
          <p14:tracePt t="16102" x="6521450" y="2908300"/>
          <p14:tracePt t="16118" x="6546850" y="2908300"/>
          <p14:tracePt t="16135" x="6559550" y="2921000"/>
          <p14:tracePt t="16152" x="6572250" y="2921000"/>
          <p14:tracePt t="16155" x="6578600" y="2921000"/>
          <p14:tracePt t="16168" x="6584950" y="2921000"/>
          <p14:tracePt t="16185" x="6591300" y="2927350"/>
          <p14:tracePt t="16218" x="6591300" y="2933700"/>
          <p14:tracePt t="16235" x="6591300" y="2946400"/>
          <p14:tracePt t="16252" x="6584950" y="2959100"/>
          <p14:tracePt t="16530" x="6591300" y="2952750"/>
          <p14:tracePt t="16539" x="6591300" y="2946400"/>
          <p14:tracePt t="16547" x="6604000" y="2940050"/>
          <p14:tracePt t="16555" x="6616700" y="2933700"/>
          <p14:tracePt t="16569" x="6635750" y="2921000"/>
          <p14:tracePt t="16585" x="6680200" y="2908300"/>
          <p14:tracePt t="16602" x="6731000" y="2895600"/>
          <p14:tracePt t="16619" x="6788150" y="2895600"/>
          <p14:tracePt t="16636" x="6851650" y="2895600"/>
          <p14:tracePt t="16639" x="6883400" y="2895600"/>
          <p14:tracePt t="16652" x="6921500" y="2901950"/>
          <p14:tracePt t="16669" x="6991350" y="2908300"/>
          <p14:tracePt t="16685" x="7086600" y="2940050"/>
          <p14:tracePt t="16702" x="7137400" y="2952750"/>
          <p14:tracePt t="16718" x="7188200" y="2971800"/>
          <p14:tracePt t="16736" x="7219950" y="2984500"/>
          <p14:tracePt t="16752" x="7258050" y="3003550"/>
          <p14:tracePt t="16755" x="7270750" y="3016250"/>
          <p14:tracePt t="16768" x="7283450" y="3022600"/>
          <p14:tracePt t="16785" x="7302500" y="3054350"/>
          <p14:tracePt t="16802" x="7308850" y="3086100"/>
          <p14:tracePt t="16819" x="7321550" y="3111500"/>
          <p14:tracePt t="16835" x="7327900" y="3136900"/>
          <p14:tracePt t="16852" x="7327900" y="3162300"/>
          <p14:tracePt t="16868" x="7327900" y="3181350"/>
          <p14:tracePt t="16885" x="7334250" y="3200400"/>
          <p14:tracePt t="16890" x="7334250" y="3213100"/>
          <p14:tracePt t="16902" x="7346950" y="3219450"/>
          <p14:tracePt t="16935" x="7416800" y="3270250"/>
          <p14:tracePt t="16985" x="7448550" y="3270250"/>
          <p14:tracePt t="17003" x="7448550" y="3257550"/>
          <p14:tracePt t="17035" x="7448550" y="3251200"/>
          <p14:tracePt t="17136" x="7448550" y="3244850"/>
          <p14:tracePt t="17152" x="7454900" y="3244850"/>
          <p14:tracePt t="17168" x="7467600" y="3244850"/>
          <p14:tracePt t="17185" x="7480300" y="3244850"/>
          <p14:tracePt t="17202" x="7486650" y="3244850"/>
          <p14:tracePt t="18544" x="7493000" y="3244850"/>
          <p14:tracePt t="18646" x="7493000" y="3238500"/>
          <p14:tracePt t="18652" x="7499350" y="3232150"/>
          <p14:tracePt t="18669" x="7505700" y="3225800"/>
          <p14:tracePt t="18685" x="7512050" y="3219450"/>
          <p14:tracePt t="18702" x="7512050" y="3213100"/>
          <p14:tracePt t="18719" x="7518400" y="3213100"/>
          <p14:tracePt t="18735" x="7518400" y="3244850"/>
          <p14:tracePt t="18753" x="7518400" y="3302000"/>
          <p14:tracePt t="18757" x="7518400" y="3308350"/>
          <p14:tracePt t="19027" x="7518400" y="3302000"/>
          <p14:tracePt t="19035" x="7518400" y="3295650"/>
          <p14:tracePt t="19042" x="7518400" y="3276600"/>
          <p14:tracePt t="19052" x="7518400" y="3263900"/>
          <p14:tracePt t="19069" x="7518400" y="3251200"/>
          <p14:tracePt t="19085" x="7512050" y="3238500"/>
          <p14:tracePt t="19118" x="7512050" y="3206750"/>
          <p14:tracePt t="19135" x="7512050" y="3187700"/>
          <p14:tracePt t="19152" x="7505700" y="3168650"/>
          <p14:tracePt t="19169" x="7499350" y="3136900"/>
          <p14:tracePt t="19185" x="7493000" y="3117850"/>
          <p14:tracePt t="19202" x="7473950" y="3111500"/>
          <p14:tracePt t="19218" x="7461250" y="3105150"/>
          <p14:tracePt t="19219" x="7448550" y="3098800"/>
          <p14:tracePt t="19235" x="7435850" y="3092450"/>
          <p14:tracePt t="19252" x="7423150" y="3073400"/>
          <p14:tracePt t="19268" x="7404100" y="3048000"/>
          <p14:tracePt t="19285" x="7366000" y="3009900"/>
          <p14:tracePt t="19302" x="7334250" y="2978150"/>
          <p14:tracePt t="19319" x="7302500" y="2952750"/>
          <p14:tracePt t="19335" x="7264400" y="2889250"/>
          <p14:tracePt t="19352" x="7232650" y="2838450"/>
          <p14:tracePt t="19369" x="7194550" y="2762250"/>
          <p14:tracePt t="19385" x="7143750" y="2667000"/>
          <p14:tracePt t="19402" x="7105650" y="2609850"/>
          <p14:tracePt t="19419" x="7086600" y="2571750"/>
          <p14:tracePt t="19435" x="7067550" y="2552700"/>
          <p14:tracePt t="19452" x="7048500" y="2533650"/>
          <p14:tracePt t="19468" x="7023100" y="2508250"/>
          <p14:tracePt t="19485" x="6997700" y="2463800"/>
          <p14:tracePt t="19502" x="6959600" y="2425700"/>
          <p14:tracePt t="19518" x="6921500" y="2400300"/>
          <p14:tracePt t="19535" x="6902450" y="2387600"/>
          <p14:tracePt t="19552" x="6902450" y="2381250"/>
          <p14:tracePt t="19602" x="6896100" y="2381250"/>
          <p14:tracePt t="19608" x="6883400" y="2374900"/>
          <p14:tracePt t="19618" x="6877050" y="2374900"/>
          <p14:tracePt t="19635" x="6870700" y="2368550"/>
          <p14:tracePt t="19672" x="6864350" y="2362200"/>
          <p14:tracePt t="19685" x="6851650" y="2343150"/>
          <p14:tracePt t="19702" x="6838950" y="2330450"/>
          <p14:tracePt t="19718" x="6826250" y="2324100"/>
          <p14:tracePt t="19735" x="6807200" y="2311400"/>
          <p14:tracePt t="19752" x="6794500" y="2305050"/>
          <p14:tracePt t="19769" x="6769100" y="2298700"/>
          <p14:tracePt t="19785" x="6737350" y="2292350"/>
          <p14:tracePt t="19802" x="6705600" y="2286000"/>
          <p14:tracePt t="19818" x="6680200" y="2279650"/>
          <p14:tracePt t="19911" x="6667500" y="2273300"/>
          <p14:tracePt t="19921" x="6654800" y="2266950"/>
          <p14:tracePt t="19969" x="6642100" y="2266950"/>
          <p14:tracePt t="20300" x="6642100" y="2254250"/>
          <p14:tracePt t="20308" x="6635750" y="2254250"/>
          <p14:tracePt t="20319" x="6629400" y="2247900"/>
          <p14:tracePt t="20335" x="6610350" y="2235200"/>
          <p14:tracePt t="20352" x="6591300" y="2222500"/>
          <p14:tracePt t="20369" x="6553200" y="2216150"/>
          <p14:tracePt t="20385" x="6515100" y="2203450"/>
          <p14:tracePt t="20402" x="6483350" y="2197100"/>
          <p14:tracePt t="20419" x="6445250" y="2197100"/>
          <p14:tracePt t="20435" x="6413500" y="2184400"/>
          <p14:tracePt t="20452" x="6388100" y="2184400"/>
          <p14:tracePt t="20468" x="6362700" y="2178050"/>
          <p14:tracePt t="20485" x="6324600" y="2178050"/>
          <p14:tracePt t="20502" x="6299200" y="2178050"/>
          <p14:tracePt t="20535" x="6292850" y="2178050"/>
          <p14:tracePt t="20552" x="6280150" y="2190750"/>
          <p14:tracePt t="20569" x="6261100" y="2209800"/>
          <p14:tracePt t="20585" x="6242050" y="2235200"/>
          <p14:tracePt t="20588" x="6229350" y="2254250"/>
          <p14:tracePt t="20602" x="6229350" y="2266950"/>
          <p14:tracePt t="20619" x="6216650" y="2286000"/>
          <p14:tracePt t="20635" x="6210300" y="2305050"/>
          <p14:tracePt t="20939" x="6216650" y="2305050"/>
          <p14:tracePt t="20946" x="6242050" y="2298700"/>
          <p14:tracePt t="20969" x="6286500" y="2286000"/>
          <p14:tracePt t="20985" x="6337300" y="2273300"/>
          <p14:tracePt t="21002" x="6350000" y="2266950"/>
          <p14:tracePt t="21020" x="6362700" y="2260600"/>
          <p14:tracePt t="21035" x="6369050" y="2260600"/>
          <p14:tracePt t="21071" x="6375400" y="2260600"/>
          <p14:tracePt t="21095" x="6388100" y="2260600"/>
          <p14:tracePt t="21102" x="6388100" y="2266950"/>
          <p14:tracePt t="21118" x="6394450" y="2266950"/>
          <p14:tracePt t="21135" x="6407150" y="2273300"/>
          <p14:tracePt t="21152" x="6419850" y="2279650"/>
          <p14:tracePt t="21169" x="6432550" y="2286000"/>
          <p14:tracePt t="21185" x="6438900" y="2292350"/>
          <p14:tracePt t="21350" x="6426200" y="2292350"/>
          <p14:tracePt t="21358" x="6419850" y="2292350"/>
          <p14:tracePt t="21369" x="6407150" y="2292350"/>
          <p14:tracePt t="21385" x="6381750" y="2292350"/>
          <p14:tracePt t="21402" x="6362700" y="2305050"/>
          <p14:tracePt t="21419" x="6337300" y="2336800"/>
          <p14:tracePt t="21435" x="6292850" y="2381250"/>
          <p14:tracePt t="21452" x="6273800" y="2406650"/>
          <p14:tracePt t="21469" x="6267450" y="2425700"/>
          <p14:tracePt t="21485" x="6267450" y="2438400"/>
          <p14:tracePt t="21502" x="6267450" y="2451100"/>
          <p14:tracePt t="21520" x="6267450" y="2463800"/>
          <p14:tracePt t="21552" x="6267450" y="2470150"/>
          <p14:tracePt t="21585" x="6267450" y="2476500"/>
          <p14:tracePt t="21602" x="6267450" y="2482850"/>
          <p14:tracePt t="21619" x="6261100" y="2489200"/>
          <p14:tracePt t="21635" x="6261100" y="2495550"/>
          <p14:tracePt t="21655" x="6261100" y="2501900"/>
          <p14:tracePt t="21669" x="6261100" y="2508250"/>
          <p14:tracePt t="21685" x="6261100" y="2514600"/>
          <p14:tracePt t="21719" x="6267450" y="2514600"/>
          <p14:tracePt t="21815" x="6273800" y="2514600"/>
          <p14:tracePt t="22680" x="6280150" y="2508250"/>
          <p14:tracePt t="22690" x="6292850" y="2495550"/>
          <p14:tracePt t="22696" x="6324600" y="2470150"/>
          <p14:tracePt t="22706" x="6343650" y="2444750"/>
          <p14:tracePt t="22719" x="6343650" y="2425700"/>
          <p14:tracePt t="22804" x="6343650" y="2419350"/>
          <p14:tracePt t="22812" x="6350000" y="2419350"/>
          <p14:tracePt t="22820" x="6356350" y="2406650"/>
          <p14:tracePt t="22835" x="6369050" y="2393950"/>
          <p14:tracePt t="22855" x="6375400" y="2368550"/>
          <p14:tracePt t="22869" x="6388100" y="2349500"/>
          <p14:tracePt t="22885" x="6394450" y="2330450"/>
          <p14:tracePt t="22891" x="6394450" y="2324100"/>
          <p14:tracePt t="22935" x="6394450" y="2311400"/>
          <p14:tracePt t="22985" x="6407150" y="2298700"/>
          <p14:tracePt t="23002" x="6419850" y="2292350"/>
          <p14:tracePt t="23018" x="6419850" y="2286000"/>
          <p14:tracePt t="23035" x="6426200" y="2279650"/>
          <p14:tracePt t="23171" x="6426200" y="2286000"/>
          <p14:tracePt t="24158" x="6419850" y="2279650"/>
          <p14:tracePt t="24167" x="6419850" y="2273300"/>
          <p14:tracePt t="24173" x="6407150" y="2260600"/>
          <p14:tracePt t="24344" x="6400800" y="2260600"/>
          <p14:tracePt t="24352" x="6394450" y="2266950"/>
          <p14:tracePt t="24369" x="6388100" y="2292350"/>
          <p14:tracePt t="24386" x="6388100" y="2305050"/>
          <p14:tracePt t="24402" x="6388100" y="2317750"/>
          <p14:tracePt t="24419" x="6388100" y="2330450"/>
          <p14:tracePt t="24436" x="6394450" y="2330450"/>
          <p14:tracePt t="24452" x="6407150" y="2336800"/>
          <p14:tracePt t="24469" x="6413500" y="2349500"/>
          <p14:tracePt t="24485" x="6426200" y="2349500"/>
          <p14:tracePt t="24502" x="6432550" y="2349500"/>
          <p14:tracePt t="24518" x="6438900" y="2349500"/>
          <p14:tracePt t="24535" x="6457950" y="2343150"/>
          <p14:tracePt t="24538" x="6464300" y="2343150"/>
          <p14:tracePt t="24551" x="6470650" y="2343150"/>
          <p14:tracePt t="24553" x="6483350" y="2330450"/>
          <p14:tracePt t="24585" x="6502400" y="2311400"/>
          <p14:tracePt t="24602" x="6502400" y="2292350"/>
          <p14:tracePt t="24619" x="6508750" y="2266950"/>
          <p14:tracePt t="24635" x="6502400" y="2247900"/>
          <p14:tracePt t="24652" x="6496050" y="2235200"/>
          <p14:tracePt t="24669" x="6489700" y="2228850"/>
          <p14:tracePt t="24702" x="6477000" y="2228850"/>
          <p14:tracePt t="24719" x="6470650" y="2222500"/>
          <p14:tracePt t="24735" x="6457950" y="2222500"/>
          <p14:tracePt t="24752" x="6451600" y="2222500"/>
          <p14:tracePt t="24769" x="6445250" y="2222500"/>
          <p14:tracePt t="24785" x="6438900" y="2222500"/>
          <p14:tracePt t="24802" x="6426200" y="2222500"/>
          <p14:tracePt t="24818" x="6407150" y="2235200"/>
          <p14:tracePt t="24835" x="6394450" y="2254250"/>
          <p14:tracePt t="24851" x="6381750" y="2273300"/>
          <p14:tracePt t="24869" x="6375400" y="2292350"/>
          <p14:tracePt t="24871" x="6375400" y="2298700"/>
          <p14:tracePt t="24885" x="6375400" y="2305050"/>
          <p14:tracePt t="24888" x="6375400" y="2311400"/>
          <p14:tracePt t="24936" x="6394450" y="2336800"/>
          <p14:tracePt t="24985" x="6413500" y="2343150"/>
          <p14:tracePt t="25003" x="6419850" y="2343150"/>
          <p14:tracePt t="25019" x="6432550" y="2336800"/>
          <p14:tracePt t="25035" x="6445250" y="2324100"/>
          <p14:tracePt t="25052" x="6445250" y="2317750"/>
          <p14:tracePt t="25069" x="6445250" y="2305050"/>
          <p14:tracePt t="26202" x="6445250" y="2292350"/>
          <p14:tracePt t="26211" x="6445250" y="2286000"/>
          <p14:tracePt t="26219" x="6445250" y="2279650"/>
          <p14:tracePt t="26236" x="6432550" y="2266950"/>
          <p14:tracePt t="26252" x="6413500" y="2254250"/>
          <p14:tracePt t="26269" x="6394450" y="2254250"/>
          <p14:tracePt t="26285" x="6375400" y="2241550"/>
          <p14:tracePt t="26289" x="6362700" y="2241550"/>
          <p14:tracePt t="26302" x="6350000" y="2241550"/>
          <p14:tracePt t="26319" x="6318250" y="2241550"/>
          <p14:tracePt t="26335" x="6311900" y="2235200"/>
          <p14:tracePt t="26404" x="6305550" y="2235200"/>
          <p14:tracePt t="26412" x="6299200" y="2235200"/>
          <p14:tracePt t="26422" x="6286500" y="2235200"/>
          <p14:tracePt t="26435" x="6273800" y="2235200"/>
          <p14:tracePt t="26452" x="6254750" y="2235200"/>
          <p14:tracePt t="26469" x="6248400" y="2235200"/>
          <p14:tracePt t="26584" x="6248400" y="2241550"/>
          <p14:tracePt t="26592" x="6242050" y="2241550"/>
          <p14:tracePt t="26601" x="6235700" y="2241550"/>
          <p14:tracePt t="26619" x="6223000" y="2241550"/>
          <p14:tracePt t="26636" x="6216650" y="2241550"/>
          <p14:tracePt t="26652" x="6197600" y="2241550"/>
          <p14:tracePt t="26669" x="6191250" y="2241550"/>
          <p14:tracePt t="26888" x="6197600" y="2247900"/>
          <p14:tracePt t="26895" x="6197600" y="2254250"/>
          <p14:tracePt t="26902" x="6197600" y="2260600"/>
          <p14:tracePt t="26935" x="6197600" y="2279650"/>
          <p14:tracePt t="26986" x="6216650" y="2298700"/>
          <p14:tracePt t="27003" x="6223000" y="2305050"/>
          <p14:tracePt t="27019" x="6229350" y="2305050"/>
          <p14:tracePt t="27035" x="6242050" y="2305050"/>
          <p14:tracePt t="27052" x="6261100" y="2305050"/>
          <p14:tracePt t="27069" x="6292850" y="2286000"/>
          <p14:tracePt t="27085" x="6311900" y="2266950"/>
          <p14:tracePt t="27088" x="6318250" y="2260600"/>
          <p14:tracePt t="27102" x="6318250" y="2254250"/>
          <p14:tracePt t="27105" x="6324600" y="2241550"/>
          <p14:tracePt t="27119" x="6324600" y="2235200"/>
          <p14:tracePt t="27135" x="6324600" y="2216150"/>
          <p14:tracePt t="27152" x="6324600" y="2209800"/>
          <p14:tracePt t="27212" x="6318250" y="2209800"/>
          <p14:tracePt t="27222" x="6311900" y="2209800"/>
          <p14:tracePt t="27228" x="6292850" y="2209800"/>
          <p14:tracePt t="27236" x="6273800" y="2209800"/>
          <p14:tracePt t="27252" x="6242050" y="2222500"/>
          <p14:tracePt t="27269" x="6216650" y="2228850"/>
          <p14:tracePt t="27286" x="6210300" y="2235200"/>
          <p14:tracePt t="27330" x="6210300" y="2247900"/>
          <p14:tracePt t="27354" x="6210300" y="2254250"/>
          <p14:tracePt t="27384" x="6216650" y="2254250"/>
          <p14:tracePt t="28278" x="6223000" y="2260600"/>
          <p14:tracePt t="28294" x="6229350" y="2266950"/>
          <p14:tracePt t="28512" x="6235700" y="2266950"/>
          <p14:tracePt t="28522" x="6242050" y="2266950"/>
          <p14:tracePt t="28528" x="6248400" y="2273300"/>
          <p14:tracePt t="28537" x="6273800" y="2279650"/>
          <p14:tracePt t="28552" x="6286500" y="2298700"/>
          <p14:tracePt t="28569" x="6286500" y="2330450"/>
          <p14:tracePt t="28586" x="6273800" y="2393950"/>
          <p14:tracePt t="28602" x="6235700" y="2463800"/>
          <p14:tracePt t="28619" x="6223000" y="2489200"/>
          <p14:tracePt t="28635" x="6223000" y="2495550"/>
          <p14:tracePt t="28652" x="6216650" y="2501900"/>
          <p14:tracePt t="28668" x="6216650" y="2508250"/>
          <p14:tracePt t="28685" x="6210300" y="2520950"/>
          <p14:tracePt t="28702" x="6210300" y="2527300"/>
          <p14:tracePt t="28719" x="6210300" y="2533650"/>
          <p14:tracePt t="28722" x="6203950" y="2533650"/>
          <p14:tracePt t="28735" x="6203950" y="2540000"/>
          <p14:tracePt t="28846" x="6203950" y="2552700"/>
          <p14:tracePt t="28855" x="6210300" y="2559050"/>
          <p14:tracePt t="28863" x="6216650" y="2565400"/>
          <p14:tracePt t="28872" x="6223000" y="2578100"/>
          <p14:tracePt t="28885" x="6242050" y="2590800"/>
          <p14:tracePt t="28919" x="6311900" y="2603500"/>
          <p14:tracePt t="28969" x="6496050" y="2590800"/>
          <p14:tracePt t="28985" x="6515100" y="2565400"/>
          <p14:tracePt t="29002" x="6515100" y="2546350"/>
          <p14:tracePt t="29019" x="6515100" y="2508250"/>
          <p14:tracePt t="29035" x="6470650" y="2470150"/>
          <p14:tracePt t="29052" x="6432550" y="2438400"/>
          <p14:tracePt t="29069" x="6394450" y="2432050"/>
          <p14:tracePt t="29085" x="6375400" y="2425700"/>
          <p14:tracePt t="29102" x="6356350" y="2432050"/>
          <p14:tracePt t="29119" x="6343650" y="2451100"/>
          <p14:tracePt t="29135" x="6337300" y="2489200"/>
          <p14:tracePt t="29152" x="6356350" y="2514600"/>
          <p14:tracePt t="29169" x="6381750" y="2540000"/>
          <p14:tracePt t="29172" x="6394450" y="2546350"/>
          <p14:tracePt t="29185" x="6407150" y="2552700"/>
          <p14:tracePt t="29202" x="6432550" y="2565400"/>
          <p14:tracePt t="29219" x="6438900" y="2565400"/>
          <p14:tracePt t="29296" x="6438900" y="2559050"/>
          <p14:tracePt t="29312" x="6432550" y="2559050"/>
          <p14:tracePt t="29322" x="6426200" y="2559050"/>
          <p14:tracePt t="29336" x="6419850" y="2559050"/>
          <p14:tracePt t="29352" x="6413500" y="2559050"/>
          <p14:tracePt t="29369" x="6407150" y="2559050"/>
          <p14:tracePt t="29802" x="6407150" y="2552700"/>
          <p14:tracePt t="31172" x="6407150" y="2546350"/>
          <p14:tracePt t="31179" x="6426200" y="2546350"/>
          <p14:tracePt t="31187" x="6445250" y="2540000"/>
          <p14:tracePt t="31202" x="6464300" y="2533650"/>
          <p14:tracePt t="31219" x="6489700" y="2514600"/>
          <p14:tracePt t="31236" x="6489700" y="2508250"/>
          <p14:tracePt t="31252" x="6489700" y="2495550"/>
          <p14:tracePt t="31255" x="6489700" y="2489200"/>
          <p14:tracePt t="31288" x="6483350" y="2489200"/>
          <p14:tracePt t="31304" x="6477000" y="2489200"/>
          <p14:tracePt t="31319" x="6464300" y="2489200"/>
          <p14:tracePt t="31335" x="6438900" y="2489200"/>
          <p14:tracePt t="31352" x="6413500" y="2489200"/>
          <p14:tracePt t="31369" x="6407150" y="2489200"/>
          <p14:tracePt t="31442" x="6407150" y="2495550"/>
          <p14:tracePt t="31450" x="6419850" y="2501900"/>
          <p14:tracePt t="31458" x="6432550" y="2514600"/>
          <p14:tracePt t="31469" x="6445250" y="2527300"/>
          <p14:tracePt t="31485" x="6477000" y="2552700"/>
          <p14:tracePt t="31502" x="6508750" y="2571750"/>
          <p14:tracePt t="31519" x="6540500" y="2590800"/>
          <p14:tracePt t="31590" x="6540500" y="2597150"/>
          <p14:tracePt t="31598" x="6527800" y="2597150"/>
          <p14:tracePt t="31606" x="6521450" y="2597150"/>
          <p14:tracePt t="31618" x="6515100" y="2597150"/>
          <p14:tracePt t="31635" x="6496050" y="2590800"/>
          <p14:tracePt t="31652" x="6438900" y="2559050"/>
          <p14:tracePt t="31669" x="6394450" y="2533650"/>
          <p14:tracePt t="31685" x="6381750" y="2520950"/>
          <p14:tracePt t="31702" x="6362700" y="2520950"/>
          <p14:tracePt t="31719" x="6356350" y="2514600"/>
          <p14:tracePt t="31736" x="6350000" y="2514600"/>
          <p14:tracePt t="31980" x="6362700" y="2508250"/>
          <p14:tracePt t="31988" x="6413500" y="2495550"/>
          <p14:tracePt t="31996" x="6521450" y="2476500"/>
          <p14:tracePt t="32005" x="6686550" y="2457450"/>
          <p14:tracePt t="32019" x="6877050" y="2444750"/>
          <p14:tracePt t="32035" x="6946900" y="2444750"/>
          <p14:tracePt t="32052" x="6978650" y="2444750"/>
          <p14:tracePt t="32069" x="6985000" y="2444750"/>
          <p14:tracePt t="32102" x="6972300" y="2419350"/>
          <p14:tracePt t="32119" x="6959600" y="2400300"/>
          <p14:tracePt t="32135" x="6946900" y="2381250"/>
          <p14:tracePt t="32152" x="6940550" y="2374900"/>
          <p14:tracePt t="32169" x="6934200" y="2368550"/>
          <p14:tracePt t="32185" x="6927850" y="2362200"/>
          <p14:tracePt t="32202" x="6921500" y="2362200"/>
          <p14:tracePt t="32219" x="6908800" y="2355850"/>
          <p14:tracePt t="32235" x="6870700" y="2349500"/>
          <p14:tracePt t="32252" x="6838950" y="2349500"/>
          <p14:tracePt t="32269" x="6800850" y="2349500"/>
          <p14:tracePt t="32285" x="6762750" y="2349500"/>
          <p14:tracePt t="32302" x="6718300" y="2349500"/>
          <p14:tracePt t="32306" x="6699250" y="2349500"/>
          <p14:tracePt t="32454" x="6699250" y="2343150"/>
          <p14:tracePt t="32462" x="6699250" y="2336800"/>
          <p14:tracePt t="32472" x="6699250" y="2324100"/>
          <p14:tracePt t="32486" x="6699250" y="2311400"/>
          <p14:tracePt t="32502" x="6699250" y="2305050"/>
          <p14:tracePt t="32519" x="6699250" y="2298700"/>
          <p14:tracePt t="32552" x="6692900" y="2298700"/>
          <p14:tracePt t="32585" x="6686550" y="2292350"/>
          <p14:tracePt t="32686" x="6692900" y="2292350"/>
          <p14:tracePt t="32694" x="6711950" y="2292350"/>
          <p14:tracePt t="32702" x="6731000" y="2298700"/>
          <p14:tracePt t="32719" x="6756400" y="2305050"/>
          <p14:tracePt t="32735" x="6775450" y="2305050"/>
          <p14:tracePt t="32752" x="6800850" y="2311400"/>
          <p14:tracePt t="32769" x="6813550" y="2317750"/>
          <p14:tracePt t="32785" x="6826250" y="2317750"/>
          <p14:tracePt t="32802" x="6838950" y="2324100"/>
          <p14:tracePt t="32819" x="6851650" y="2324100"/>
          <p14:tracePt t="32835" x="6858000" y="2330450"/>
          <p14:tracePt t="32852" x="6870700" y="2343150"/>
          <p14:tracePt t="32869" x="6877050" y="2362200"/>
          <p14:tracePt t="32885" x="6896100" y="2381250"/>
          <p14:tracePt t="32891" x="6902450" y="2393950"/>
          <p14:tracePt t="32903" x="6915150" y="2406650"/>
          <p14:tracePt t="32935" x="6965950" y="2489200"/>
          <p14:tracePt t="32986" x="7010400" y="2597150"/>
          <p14:tracePt t="33002" x="7029450" y="2622550"/>
          <p14:tracePt t="33019" x="7061200" y="2654300"/>
          <p14:tracePt t="33035" x="7137400" y="2711450"/>
          <p14:tracePt t="33052" x="7219950" y="2749550"/>
          <p14:tracePt t="33069" x="7308850" y="2787650"/>
          <p14:tracePt t="33085" x="7372350" y="2813050"/>
          <p14:tracePt t="33102" x="7423150" y="2832100"/>
          <p14:tracePt t="33121" x="7454900" y="2851150"/>
          <p14:tracePt t="33135" x="7461250" y="2851150"/>
          <p14:tracePt t="33152" x="7467600" y="2863850"/>
          <p14:tracePt t="33169" x="7467600" y="2870200"/>
          <p14:tracePt t="33185" x="7473950" y="2889250"/>
          <p14:tracePt t="33202" x="7473950" y="2901950"/>
          <p14:tracePt t="33219" x="7480300" y="2908300"/>
          <p14:tracePt t="33252" x="7480300" y="2914650"/>
          <p14:tracePt t="33269" x="7480300" y="2921000"/>
          <p14:tracePt t="33316" x="7480300" y="2927350"/>
          <p14:tracePt t="33332" x="7480300" y="2933700"/>
          <p14:tracePt t="33348" x="7473950" y="2940050"/>
          <p14:tracePt t="33355" x="7467600" y="2940050"/>
          <p14:tracePt t="33385" x="7461250" y="2946400"/>
          <p14:tracePt t="33402" x="7454900" y="2946400"/>
          <p14:tracePt t="33419" x="7448550" y="2946400"/>
          <p14:tracePt t="33435" x="7442200" y="2946400"/>
          <p14:tracePt t="33452" x="7435850" y="2946400"/>
          <p14:tracePt t="33455" x="7429500" y="2940050"/>
          <p14:tracePt t="33485" x="7423150" y="2940050"/>
          <p14:tracePt t="33502" x="7416800" y="2940050"/>
          <p14:tracePt t="33519" x="7397750" y="2933700"/>
          <p14:tracePt t="33535" x="7391400" y="2927350"/>
          <p14:tracePt t="33552" x="7385050" y="2927350"/>
          <p14:tracePt t="33753" x="7385050" y="2921000"/>
          <p14:tracePt t="33766" x="7378700" y="2921000"/>
          <p14:tracePt t="34762" x="7372350" y="2914650"/>
          <p14:tracePt t="34810" x="7366000" y="2914650"/>
          <p14:tracePt t="34934" x="7366000" y="2908300"/>
          <p14:tracePt t="36162" x="7359650" y="2908300"/>
          <p14:tracePt t="36172" x="7334250" y="2901950"/>
          <p14:tracePt t="36179" x="7270750" y="2876550"/>
          <p14:tracePt t="36187" x="7200900" y="2857500"/>
          <p14:tracePt t="36202" x="6845300" y="2787650"/>
          <p14:tracePt t="36219" x="6362700" y="2730500"/>
          <p14:tracePt t="36235" x="6026150" y="2711450"/>
          <p14:tracePt t="36252" x="5848350" y="2730500"/>
          <p14:tracePt t="36269" x="5753100" y="2774950"/>
          <p14:tracePt t="36272" x="5715000" y="2806700"/>
          <p14:tracePt t="36286" x="5670550" y="2851150"/>
          <p14:tracePt t="36302" x="5505450" y="3130550"/>
          <p14:tracePt t="36319" x="5378450" y="3422650"/>
          <p14:tracePt t="36335" x="5353050" y="3644900"/>
          <p14:tracePt t="36352" x="5397500" y="3822700"/>
          <p14:tracePt t="36373" x="5480050" y="3968750"/>
          <p14:tracePt t="36386" x="5581650" y="4076700"/>
          <p14:tracePt t="36402" x="5695950" y="4178300"/>
          <p14:tracePt t="36419" x="5791200" y="4248150"/>
          <p14:tracePt t="36435" x="5924550" y="4298950"/>
          <p14:tracePt t="36452" x="6026150" y="4311650"/>
          <p14:tracePt t="36469" x="6134100" y="4311650"/>
          <p14:tracePt t="36485" x="6210300" y="4273550"/>
          <p14:tracePt t="36502" x="6273800" y="4222750"/>
          <p14:tracePt t="36519" x="6311900" y="4191000"/>
          <p14:tracePt t="36535" x="6311900" y="4184650"/>
          <p14:tracePt t="36552" x="6311900" y="4203700"/>
          <p14:tracePt t="36569" x="6286500" y="4260850"/>
          <p14:tracePt t="36585" x="6261100" y="4330700"/>
          <p14:tracePt t="36602" x="6261100" y="4413250"/>
          <p14:tracePt t="36619" x="6311900" y="4476750"/>
          <p14:tracePt t="36635" x="6362700" y="4508500"/>
          <p14:tracePt t="36652" x="6394450" y="4502150"/>
          <p14:tracePt t="36669" x="6394450" y="4476750"/>
          <p14:tracePt t="36685" x="6394450" y="4451350"/>
          <p14:tracePt t="36702" x="6388100" y="4438650"/>
          <p14:tracePt t="36719" x="6375400" y="4432300"/>
          <p14:tracePt t="36735" x="6350000" y="4419600"/>
          <p14:tracePt t="36752" x="6330950" y="4406900"/>
          <p14:tracePt t="36769" x="6318250" y="4400550"/>
          <p14:tracePt t="36771" x="6311900" y="4394200"/>
          <p14:tracePt t="36785" x="6311900" y="4387850"/>
          <p14:tracePt t="36819" x="6305550" y="4368800"/>
          <p14:tracePt t="36836" x="6292850" y="4349750"/>
          <p14:tracePt t="36852" x="6280150" y="4330700"/>
          <p14:tracePt t="36869" x="6273800" y="42989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1F02-77B3-4B89-A3B3-841A6E52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drawings?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1CE02-FB59-49FA-82EB-E294F1E8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a design</a:t>
            </a:r>
          </a:p>
          <a:p>
            <a:pPr lvl="1"/>
            <a:r>
              <a:rPr lang="en-US" dirty="0"/>
              <a:t>Configuration</a:t>
            </a:r>
          </a:p>
          <a:p>
            <a:pPr lvl="1"/>
            <a:r>
              <a:rPr lang="en-US" dirty="0"/>
              <a:t>Dimensions</a:t>
            </a:r>
          </a:p>
          <a:p>
            <a:pPr lvl="1"/>
            <a:r>
              <a:rPr lang="en-US" dirty="0"/>
              <a:t>Tolerances</a:t>
            </a:r>
          </a:p>
          <a:p>
            <a:pPr lvl="1"/>
            <a:r>
              <a:rPr lang="en-US" dirty="0"/>
              <a:t>Bill of Material</a:t>
            </a:r>
          </a:p>
          <a:p>
            <a:pPr lvl="1"/>
            <a:r>
              <a:rPr lang="en-US" dirty="0"/>
              <a:t>Processing Requirements</a:t>
            </a:r>
          </a:p>
          <a:p>
            <a:pPr lvl="1"/>
            <a:r>
              <a:rPr lang="en-US" dirty="0"/>
              <a:t>Uniquely Identified</a:t>
            </a:r>
          </a:p>
          <a:p>
            <a:r>
              <a:rPr lang="en-US" dirty="0"/>
              <a:t>An official, legal document</a:t>
            </a:r>
          </a:p>
          <a:p>
            <a:pPr lvl="1"/>
            <a:r>
              <a:rPr lang="en-US" dirty="0"/>
              <a:t>Basis of Certification</a:t>
            </a:r>
          </a:p>
          <a:p>
            <a:pPr lvl="1"/>
            <a:r>
              <a:rPr lang="en-US" dirty="0"/>
              <a:t>Contractual Obligation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81FC4-086A-4465-9E5F-F7FB0BDC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579C8C-BA2D-4FDC-9282-A385F93D7623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0ED31DE-AD77-4C07-8CE7-79B3BCC7CD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76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018"/>
    </mc:Choice>
    <mc:Fallback xmlns="">
      <p:transition spd="slow" advTm="231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35707" x="4083050" y="4857750"/>
          <p14:tracePt t="35723" x="4083050" y="4851400"/>
          <p14:tracePt t="35732" x="4076700" y="4845050"/>
          <p14:tracePt t="35738" x="4070350" y="4832350"/>
          <p14:tracePt t="35752" x="4070350" y="4826000"/>
          <p14:tracePt t="35768" x="4064000" y="4819650"/>
          <p14:tracePt t="35785" x="4057650" y="4819650"/>
          <p14:tracePt t="35819" x="4051300" y="4819650"/>
          <p14:tracePt t="38881" x="4044950" y="4813300"/>
          <p14:tracePt t="38888" x="4038600" y="4800600"/>
          <p14:tracePt t="38917" x="4013200" y="4762500"/>
          <p14:tracePt t="38968" x="3975100" y="4730750"/>
          <p14:tracePt t="38985" x="3968750" y="4730750"/>
          <p14:tracePt t="39001" x="3968750" y="4724400"/>
          <p14:tracePt t="117998" x="3968750" y="4718050"/>
          <p14:tracePt t="118005" x="3975100" y="4705350"/>
          <p14:tracePt t="118019" x="3987800" y="4699000"/>
          <p14:tracePt t="118035" x="4019550" y="4686300"/>
          <p14:tracePt t="118052" x="4057650" y="4667250"/>
          <p14:tracePt t="118069" x="4133850" y="4635500"/>
          <p14:tracePt t="118085" x="4222750" y="4603750"/>
          <p14:tracePt t="118102" x="4292600" y="4584700"/>
          <p14:tracePt t="118119" x="4324350" y="4565650"/>
          <p14:tracePt t="118135" x="4330700" y="4559300"/>
          <p14:tracePt t="118152" x="4337050" y="4559300"/>
          <p14:tracePt t="118208" x="4330700" y="4552950"/>
          <p14:tracePt t="118214" x="4324350" y="4546600"/>
          <p14:tracePt t="120345" x="4311650" y="4540250"/>
          <p14:tracePt t="120356" x="4292600" y="4489450"/>
          <p14:tracePt t="120362" x="4267200" y="4413250"/>
          <p14:tracePt t="120373" x="4229100" y="4324350"/>
          <p14:tracePt t="120386" x="4152900" y="4165600"/>
          <p14:tracePt t="120402" x="4076700" y="4032250"/>
          <p14:tracePt t="120419" x="4006850" y="3930650"/>
          <p14:tracePt t="120436" x="3917950" y="3854450"/>
          <p14:tracePt t="120452" x="3829050" y="3797300"/>
          <p14:tracePt t="120469" x="3778250" y="3771900"/>
          <p14:tracePt t="120485" x="3765550" y="3765550"/>
          <p14:tracePt t="120519" x="3765550" y="3771900"/>
          <p14:tracePt t="120535" x="3765550" y="3829050"/>
          <p14:tracePt t="120552" x="3765550" y="3911600"/>
          <p14:tracePt t="120569" x="3765550" y="3975100"/>
          <p14:tracePt t="120586" x="3765550" y="4032250"/>
          <p14:tracePt t="120602" x="3771900" y="4083050"/>
          <p14:tracePt t="120619" x="3784600" y="4102100"/>
          <p14:tracePt t="120666" x="3778250" y="4089400"/>
          <p14:tracePt t="120674" x="3740150" y="4064000"/>
          <p14:tracePt t="120685" x="3670300" y="4032250"/>
          <p14:tracePt t="120702" x="3409950" y="3943350"/>
          <p14:tracePt t="120719" x="2978150" y="3886200"/>
          <p14:tracePt t="120735" x="2260600" y="3829050"/>
          <p14:tracePt t="120752" x="1828800" y="3829050"/>
          <p14:tracePt t="120769" x="1524000" y="3841750"/>
          <p14:tracePt t="120786" x="1276350" y="3854450"/>
          <p14:tracePt t="120802" x="1143000" y="3860800"/>
          <p14:tracePt t="120819" x="1117600" y="3860800"/>
          <p14:tracePt t="120835" x="1111250" y="3860800"/>
          <p14:tracePt t="121025" x="1117600" y="3860800"/>
          <p14:tracePt t="121030" x="1143000" y="3873500"/>
          <p14:tracePt t="121039" x="1231900" y="3892550"/>
          <p14:tracePt t="121052" x="1314450" y="3917950"/>
          <p14:tracePt t="121069" x="1485900" y="3937000"/>
          <p14:tracePt t="121085" x="1739900" y="3937000"/>
          <p14:tracePt t="121102" x="1905000" y="3911600"/>
          <p14:tracePt t="121119" x="2076450" y="3886200"/>
          <p14:tracePt t="121136" x="2197100" y="3867150"/>
          <p14:tracePt t="121152" x="2311400" y="3854450"/>
          <p14:tracePt t="121169" x="2381250" y="3848100"/>
          <p14:tracePt t="121185" x="2419350" y="3848100"/>
          <p14:tracePt t="121226" x="2406650" y="3848100"/>
          <p14:tracePt t="121235" x="2362200" y="3848100"/>
          <p14:tracePt t="121252" x="2203450" y="3848100"/>
          <p14:tracePt t="121269" x="2006600" y="3848100"/>
          <p14:tracePt t="121285" x="1847850" y="3848100"/>
          <p14:tracePt t="121302" x="1752600" y="3835400"/>
          <p14:tracePt t="121318" x="1733550" y="3829050"/>
          <p14:tracePt t="121335" x="1746250" y="3829050"/>
          <p14:tracePt t="121352" x="1854200" y="3835400"/>
          <p14:tracePt t="121368" x="2032000" y="3841750"/>
          <p14:tracePt t="121385" x="2197100" y="3841750"/>
          <p14:tracePt t="121402" x="2368550" y="3841750"/>
          <p14:tracePt t="121418" x="2533650" y="3841750"/>
          <p14:tracePt t="121435" x="2711450" y="3848100"/>
          <p14:tracePt t="121452" x="2749550" y="3854450"/>
          <p14:tracePt t="121498" x="2730500" y="3854450"/>
          <p14:tracePt t="121505" x="2698750" y="3854450"/>
          <p14:tracePt t="121519" x="2667000" y="3854450"/>
          <p14:tracePt t="121535" x="2584450" y="3854450"/>
          <p14:tracePt t="121552" x="2578100" y="3854450"/>
          <p14:tracePt t="121585" x="2590800" y="3854450"/>
          <p14:tracePt t="121602" x="2686050" y="3860800"/>
          <p14:tracePt t="121619" x="2806700" y="3867150"/>
          <p14:tracePt t="121635" x="2952750" y="3873500"/>
          <p14:tracePt t="121652" x="3117850" y="3892550"/>
          <p14:tracePt t="121669" x="3346450" y="3905250"/>
          <p14:tracePt t="121685" x="3441700" y="3905250"/>
          <p14:tracePt t="121702" x="3486150" y="3905250"/>
          <p14:tracePt t="121719" x="3517900" y="3905250"/>
          <p14:tracePt t="121735" x="3549650" y="3898900"/>
          <p14:tracePt t="121752" x="3575050" y="3898900"/>
          <p14:tracePt t="121769" x="3613150" y="3898900"/>
          <p14:tracePt t="121785" x="3644900" y="3905250"/>
          <p14:tracePt t="121802" x="3657600" y="3905250"/>
          <p14:tracePt t="121819" x="3663950" y="3905250"/>
          <p14:tracePt t="121835" x="3670300" y="3905250"/>
          <p14:tracePt t="121869" x="3683000" y="3898900"/>
          <p14:tracePt t="121902" x="3695700" y="3892550"/>
          <p14:tracePt t="122074" x="3702050" y="3892550"/>
          <p14:tracePt t="122080" x="3708400" y="3892550"/>
          <p14:tracePt t="122089" x="3727450" y="3892550"/>
          <p14:tracePt t="122102" x="3759200" y="3892550"/>
          <p14:tracePt t="122119" x="3835400" y="3892550"/>
          <p14:tracePt t="122135" x="3975100" y="3905250"/>
          <p14:tracePt t="122152" x="4070350" y="3911600"/>
          <p14:tracePt t="122169" x="4171950" y="3911600"/>
          <p14:tracePt t="122185" x="4248150" y="3911600"/>
          <p14:tracePt t="122202" x="4279900" y="3911600"/>
          <p14:tracePt t="122219" x="4311650" y="3905250"/>
          <p14:tracePt t="122235" x="4337050" y="3905250"/>
          <p14:tracePt t="122252" x="4343400" y="3905250"/>
          <p14:tracePt t="122269" x="4381500" y="3905250"/>
          <p14:tracePt t="122285" x="4457700" y="3911600"/>
          <p14:tracePt t="122302" x="4546600" y="3917950"/>
          <p14:tracePt t="122319" x="4667250" y="3930650"/>
          <p14:tracePt t="122335" x="4794250" y="3937000"/>
          <p14:tracePt t="122352" x="4914900" y="3937000"/>
          <p14:tracePt t="122368" x="4940300" y="3937000"/>
          <p14:tracePt t="122523" x="4933950" y="3937000"/>
          <p14:tracePt t="122532" x="4921250" y="3937000"/>
          <p14:tracePt t="122540" x="4914900" y="3937000"/>
          <p14:tracePt t="122552" x="4908550" y="39370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180C-00B5-454B-A143-4B8093BC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Numbers vs Part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1C805-9532-4E95-96B8-7EBC8DE5E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01436"/>
            <a:ext cx="11049000" cy="5075527"/>
          </a:xfrm>
        </p:spPr>
        <p:txBody>
          <a:bodyPr/>
          <a:lstStyle/>
          <a:p>
            <a:r>
              <a:rPr lang="en-US" dirty="0"/>
              <a:t>Drawing Number uniquely identifies the drawing (a document)</a:t>
            </a:r>
          </a:p>
          <a:p>
            <a:r>
              <a:rPr lang="en-US" dirty="0"/>
              <a:t>Part Number uniquely identifies the part</a:t>
            </a:r>
          </a:p>
          <a:p>
            <a:r>
              <a:rPr lang="en-US" dirty="0"/>
              <a:t>Drawing can define single part or assembly of parts</a:t>
            </a:r>
          </a:p>
          <a:p>
            <a:pPr lvl="1"/>
            <a:r>
              <a:rPr lang="en-US" dirty="0"/>
              <a:t>If single part, </a:t>
            </a:r>
            <a:r>
              <a:rPr lang="en-US" i="1" dirty="0"/>
              <a:t>Part Number </a:t>
            </a:r>
            <a:r>
              <a:rPr lang="en-US" dirty="0"/>
              <a:t>= </a:t>
            </a:r>
            <a:r>
              <a:rPr lang="en-US" i="1" dirty="0"/>
              <a:t>Drawing Number		</a:t>
            </a:r>
            <a:r>
              <a:rPr lang="en-US" dirty="0"/>
              <a:t>(sometimes)</a:t>
            </a:r>
            <a:endParaRPr lang="en-US" i="1" dirty="0"/>
          </a:p>
          <a:p>
            <a:pPr lvl="1"/>
            <a:r>
              <a:rPr lang="en-US" dirty="0"/>
              <a:t>If assembly of parts, </a:t>
            </a:r>
            <a:r>
              <a:rPr lang="en-US" i="1" dirty="0"/>
              <a:t>Part Number </a:t>
            </a:r>
            <a:r>
              <a:rPr lang="en-US" dirty="0"/>
              <a:t>= </a:t>
            </a:r>
            <a:r>
              <a:rPr lang="en-US" i="1" dirty="0"/>
              <a:t>Drawing Number </a:t>
            </a:r>
            <a:r>
              <a:rPr lang="en-US" dirty="0"/>
              <a:t>+ </a:t>
            </a:r>
            <a:r>
              <a:rPr lang="en-US" i="1" dirty="0"/>
              <a:t>Dash Number</a:t>
            </a:r>
          </a:p>
          <a:p>
            <a:r>
              <a:rPr lang="en-US" dirty="0"/>
              <a:t>Numbering schemes specific to organizations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Embry-Riddle Example: </a:t>
            </a:r>
            <a:r>
              <a:rPr lang="en-US" i="1" dirty="0"/>
              <a:t>ME429-F21-01-CLN-01-100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0BAB6B-99C4-4825-902C-D1F185751E1E}"/>
              </a:ext>
            </a:extLst>
          </p:cNvPr>
          <p:cNvGrpSpPr/>
          <p:nvPr/>
        </p:nvGrpSpPr>
        <p:grpSpPr>
          <a:xfrm>
            <a:off x="13186996" y="4956699"/>
            <a:ext cx="567814" cy="1284088"/>
            <a:chOff x="1919748" y="4119716"/>
            <a:chExt cx="567814" cy="12840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166B7A-F683-4550-97CC-DFB433ED623B}"/>
                </a:ext>
              </a:extLst>
            </p:cNvPr>
            <p:cNvSpPr/>
            <p:nvPr/>
          </p:nvSpPr>
          <p:spPr>
            <a:xfrm>
              <a:off x="2005781" y="4119716"/>
              <a:ext cx="403122" cy="40312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F89219E-0D83-4FBB-BA53-4D86752F77A9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2192594" y="4522839"/>
              <a:ext cx="14748" cy="521109"/>
            </a:xfrm>
            <a:prstGeom prst="lin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B891AA3-9FC7-4086-809A-8CAA676299E0}"/>
                </a:ext>
              </a:extLst>
            </p:cNvPr>
            <p:cNvCxnSpPr>
              <a:cxnSpLocks/>
            </p:cNvCxnSpPr>
            <p:nvPr/>
          </p:nvCxnSpPr>
          <p:spPr>
            <a:xfrm>
              <a:off x="2207342" y="4633915"/>
              <a:ext cx="280220" cy="215156"/>
            </a:xfrm>
            <a:prstGeom prst="lin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74F9EE-1CC0-46EB-AF85-0310CC7DC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9748" y="4633915"/>
              <a:ext cx="280220" cy="215156"/>
            </a:xfrm>
            <a:prstGeom prst="lin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3A844E-3C33-4A09-AE83-1A4513142D78}"/>
                </a:ext>
              </a:extLst>
            </p:cNvPr>
            <p:cNvCxnSpPr>
              <a:cxnSpLocks/>
            </p:cNvCxnSpPr>
            <p:nvPr/>
          </p:nvCxnSpPr>
          <p:spPr>
            <a:xfrm>
              <a:off x="2198739" y="5053568"/>
              <a:ext cx="179439" cy="350236"/>
            </a:xfrm>
            <a:prstGeom prst="lin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A67F68-FB27-4474-87AD-E90234BC2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1033" y="5033809"/>
              <a:ext cx="208935" cy="350236"/>
            </a:xfrm>
            <a:prstGeom prst="lin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564C6B9-1D3D-4FD8-840C-6989368BE024}"/>
                </a:ext>
              </a:extLst>
            </p:cNvPr>
            <p:cNvSpPr/>
            <p:nvPr/>
          </p:nvSpPr>
          <p:spPr>
            <a:xfrm>
              <a:off x="2113281" y="422593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D2B171-BA73-4BD4-B7EB-3601DD6C4DCE}"/>
                </a:ext>
              </a:extLst>
            </p:cNvPr>
            <p:cNvSpPr/>
            <p:nvPr/>
          </p:nvSpPr>
          <p:spPr>
            <a:xfrm>
              <a:off x="2261092" y="422593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62959B-F8F0-4D13-B9DD-C72044AA9B6F}"/>
                </a:ext>
              </a:extLst>
            </p:cNvPr>
            <p:cNvCxnSpPr>
              <a:cxnSpLocks/>
            </p:cNvCxnSpPr>
            <p:nvPr/>
          </p:nvCxnSpPr>
          <p:spPr>
            <a:xfrm>
              <a:off x="2141743" y="4395297"/>
              <a:ext cx="13119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013947" y="3770867"/>
            <a:ext cx="3343152" cy="1827875"/>
            <a:chOff x="4013947" y="3770867"/>
            <a:chExt cx="3343152" cy="18278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DE2781-EE54-4A3F-8B46-B37879B10976}"/>
                </a:ext>
              </a:extLst>
            </p:cNvPr>
            <p:cNvSpPr txBox="1"/>
            <p:nvPr/>
          </p:nvSpPr>
          <p:spPr>
            <a:xfrm rot="16200000">
              <a:off x="4119746" y="4794905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Course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262E4A-096D-452D-AEAF-4151AE33628C}"/>
                </a:ext>
              </a:extLst>
            </p:cNvPr>
            <p:cNvSpPr txBox="1"/>
            <p:nvPr/>
          </p:nvSpPr>
          <p:spPr>
            <a:xfrm rot="16200000">
              <a:off x="4866038" y="4709016"/>
              <a:ext cx="64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Term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2ED7A4-D1C6-4ABA-8D3F-52376E8B5A7A}"/>
                </a:ext>
              </a:extLst>
            </p:cNvPr>
            <p:cNvSpPr txBox="1"/>
            <p:nvPr/>
          </p:nvSpPr>
          <p:spPr>
            <a:xfrm rot="16200000">
              <a:off x="5228193" y="481574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Section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0C3CE8-2A30-4B6E-9086-7516F6F7442B}"/>
                </a:ext>
              </a:extLst>
            </p:cNvPr>
            <p:cNvSpPr txBox="1"/>
            <p:nvPr/>
          </p:nvSpPr>
          <p:spPr>
            <a:xfrm rot="16200000">
              <a:off x="5730807" y="4855691"/>
              <a:ext cx="942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Team ID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C8A937-D174-4956-BDF1-75FEE637BDFC}"/>
                </a:ext>
              </a:extLst>
            </p:cNvPr>
            <p:cNvSpPr txBox="1"/>
            <p:nvPr/>
          </p:nvSpPr>
          <p:spPr>
            <a:xfrm rot="16200000">
              <a:off x="6108584" y="4879062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Dwg No.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39D344-DE0A-4C0C-9B4C-26D02DC6E757}"/>
                </a:ext>
              </a:extLst>
            </p:cNvPr>
            <p:cNvSpPr txBox="1"/>
            <p:nvPr/>
          </p:nvSpPr>
          <p:spPr>
            <a:xfrm rot="16200000">
              <a:off x="6656105" y="4897749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Dash No.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4BE4B45F-06A4-4600-8F7D-43133DE0F0C2}"/>
                </a:ext>
              </a:extLst>
            </p:cNvPr>
            <p:cNvSpPr/>
            <p:nvPr/>
          </p:nvSpPr>
          <p:spPr>
            <a:xfrm rot="5400000">
              <a:off x="5325772" y="2828374"/>
              <a:ext cx="150339" cy="277399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F18C1A-66CB-4606-B583-DA525F789878}"/>
                </a:ext>
              </a:extLst>
            </p:cNvPr>
            <p:cNvSpPr txBox="1"/>
            <p:nvPr/>
          </p:nvSpPr>
          <p:spPr>
            <a:xfrm>
              <a:off x="4507876" y="3770867"/>
              <a:ext cx="1786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Drawing Number</a:t>
              </a:r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DE6DC02-4109-4F45-A4C1-D615A29734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4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491"/>
    </mc:Choice>
    <mc:Fallback xmlns="">
      <p:transition spd="slow" advTm="203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60079" x="4692650" y="3911600"/>
          <p14:tracePt t="60090" x="4375150" y="3873500"/>
          <p14:tracePt t="60094" x="4083050" y="3848100"/>
          <p14:tracePt t="60107" x="3835400" y="3835400"/>
          <p14:tracePt t="60124" x="3486150" y="3829050"/>
          <p14:tracePt t="60140" x="3276600" y="3841750"/>
          <p14:tracePt t="60157" x="3175000" y="3860800"/>
          <p14:tracePt t="60173" x="3136900" y="3879850"/>
          <p14:tracePt t="60190" x="3124200" y="3886200"/>
          <p14:tracePt t="60312" x="3117850" y="3886200"/>
          <p14:tracePt t="60321" x="3086100" y="3860800"/>
          <p14:tracePt t="60328" x="3028950" y="3829050"/>
          <p14:tracePt t="60340" x="2946400" y="3784600"/>
          <p14:tracePt t="60357" x="2806700" y="3714750"/>
          <p14:tracePt t="60373" x="2749550" y="3714750"/>
          <p14:tracePt t="60375" x="2724150" y="3714750"/>
          <p14:tracePt t="60390" x="2698750" y="3714750"/>
          <p14:tracePt t="60826" x="2692400" y="3702050"/>
          <p14:tracePt t="60833" x="2667000" y="3683000"/>
          <p14:tracePt t="60842" x="2628900" y="3613150"/>
          <p14:tracePt t="60856" x="2419350" y="3371850"/>
          <p14:tracePt t="60873" x="2190750" y="3098800"/>
          <p14:tracePt t="60890" x="2044700" y="2870200"/>
          <p14:tracePt t="60906" x="1949450" y="2679700"/>
          <p14:tracePt t="60924" x="1885950" y="2508250"/>
          <p14:tracePt t="60926" x="1879600" y="2444750"/>
          <p14:tracePt t="60940" x="1873250" y="2413000"/>
          <p14:tracePt t="60957" x="1873250" y="2381250"/>
          <p14:tracePt t="60973" x="1873250" y="2368550"/>
          <p14:tracePt t="61076" x="1879600" y="2368550"/>
          <p14:tracePt t="61083" x="1911350" y="2368550"/>
          <p14:tracePt t="61107" x="2082800" y="2432050"/>
          <p14:tracePt t="61157" x="2120900" y="2444750"/>
          <p14:tracePt t="61190" x="2000250" y="2451100"/>
          <p14:tracePt t="61207" x="1847850" y="2476500"/>
          <p14:tracePt t="61223" x="1733550" y="2482850"/>
          <p14:tracePt t="61240" x="1682750" y="2482850"/>
          <p14:tracePt t="61257" x="1670050" y="2476500"/>
          <p14:tracePt t="61294" x="1676400" y="2470150"/>
          <p14:tracePt t="61307" x="1695450" y="2470150"/>
          <p14:tracePt t="61323" x="1790700" y="2470150"/>
          <p14:tracePt t="61340" x="1841500" y="2470150"/>
          <p14:tracePt t="61356" x="1905000" y="2489200"/>
          <p14:tracePt t="61373" x="1981200" y="2520950"/>
          <p14:tracePt t="61390" x="2044700" y="2533650"/>
          <p14:tracePt t="61407" x="2095500" y="2540000"/>
          <p14:tracePt t="61423" x="2114550" y="2540000"/>
          <p14:tracePt t="61440" x="2120900" y="2540000"/>
          <p14:tracePt t="61906" x="2127250" y="2552700"/>
          <p14:tracePt t="61915" x="2159000" y="2584450"/>
          <p14:tracePt t="61957" x="2343150" y="2952750"/>
          <p14:tracePt t="61974" x="2368550" y="3111500"/>
          <p14:tracePt t="61990" x="2400300" y="3270250"/>
          <p14:tracePt t="62007" x="2432050" y="3435350"/>
          <p14:tracePt t="62023" x="2482850" y="3594100"/>
          <p14:tracePt t="62040" x="2489200" y="3632200"/>
          <p14:tracePt t="62057" x="2489200" y="3651250"/>
          <p14:tracePt t="62073" x="2476500" y="3657600"/>
          <p14:tracePt t="62090" x="2413000" y="3670300"/>
          <p14:tracePt t="62107" x="2286000" y="3683000"/>
          <p14:tracePt t="62123" x="2165350" y="3702050"/>
          <p14:tracePt t="62140" x="2006600" y="3727450"/>
          <p14:tracePt t="62157" x="1968500" y="3740150"/>
          <p14:tracePt t="62173" x="1955800" y="3740150"/>
          <p14:tracePt t="62207" x="1955800" y="3752850"/>
          <p14:tracePt t="62223" x="1962150" y="3752850"/>
          <p14:tracePt t="62240" x="1987550" y="3765550"/>
          <p14:tracePt t="62257" x="1993900" y="3765550"/>
          <p14:tracePt t="62273" x="2000250" y="3765550"/>
          <p14:tracePt t="63005" x="1993900" y="3765550"/>
          <p14:tracePt t="63010" x="1987550" y="3765550"/>
          <p14:tracePt t="63023" x="1974850" y="3765550"/>
          <p14:tracePt t="63029" x="1962150" y="3765550"/>
          <p14:tracePt t="63040" x="1955800" y="3759200"/>
          <p14:tracePt t="63074" x="1905000" y="3740150"/>
          <p14:tracePt t="63124" x="1873250" y="3733800"/>
          <p14:tracePt t="63222" x="1879600" y="3727450"/>
          <p14:tracePt t="63229" x="1898650" y="3727450"/>
          <p14:tracePt t="63240" x="1930400" y="3727450"/>
          <p14:tracePt t="63257" x="2025650" y="3714750"/>
          <p14:tracePt t="63273" x="2146300" y="3714750"/>
          <p14:tracePt t="63290" x="2368550" y="3727450"/>
          <p14:tracePt t="63307" x="2527300" y="3733800"/>
          <p14:tracePt t="63323" x="2686050" y="3733800"/>
          <p14:tracePt t="63340" x="2832100" y="3733800"/>
          <p14:tracePt t="63356" x="2914650" y="3727450"/>
          <p14:tracePt t="63373" x="2965450" y="3721100"/>
          <p14:tracePt t="63656" x="2971800" y="3721100"/>
          <p14:tracePt t="63710" x="2984500" y="3721100"/>
          <p14:tracePt t="63719" x="3003550" y="3721100"/>
          <p14:tracePt t="63727" x="3035300" y="3721100"/>
          <p14:tracePt t="63740" x="3067050" y="3714750"/>
          <p14:tracePt t="63757" x="3168650" y="3695700"/>
          <p14:tracePt t="63773" x="3346450" y="3676650"/>
          <p14:tracePt t="63790" x="3454400" y="3670300"/>
          <p14:tracePt t="63807" x="3568700" y="3670300"/>
          <p14:tracePt t="63823" x="3644900" y="3670300"/>
          <p14:tracePt t="63840" x="3695700" y="3670300"/>
          <p14:tracePt t="63857" x="3708400" y="3670300"/>
          <p14:tracePt t="63913" x="3714750" y="3670300"/>
          <p14:tracePt t="63928" x="3721100" y="3670300"/>
          <p14:tracePt t="63974" x="3879850" y="3702050"/>
          <p14:tracePt t="63990" x="3994150" y="3733800"/>
          <p14:tracePt t="64007" x="4057650" y="3752850"/>
          <p14:tracePt t="64023" x="4102100" y="3759200"/>
          <p14:tracePt t="64043" x="4108450" y="3759200"/>
          <p14:tracePt t="64093" x="4102100" y="3759200"/>
          <p14:tracePt t="64101" x="4089400" y="3752850"/>
          <p14:tracePt t="64108" x="4076700" y="3752850"/>
          <p14:tracePt t="64123" x="4038600" y="3752850"/>
          <p14:tracePt t="64140" x="4006850" y="3752850"/>
          <p14:tracePt t="64157" x="3968750" y="3752850"/>
          <p14:tracePt t="64173" x="3937000" y="3752850"/>
          <p14:tracePt t="64190" x="3924300" y="3752850"/>
          <p14:tracePt t="64537" x="3917950" y="3752850"/>
          <p14:tracePt t="64543" x="3905250" y="3746500"/>
          <p14:tracePt t="64558" x="3892550" y="3740150"/>
          <p14:tracePt t="64573" x="3848100" y="3733800"/>
          <p14:tracePt t="64590" x="3733800" y="3721100"/>
          <p14:tracePt t="64607" x="3644900" y="3714750"/>
          <p14:tracePt t="64624" x="3594100" y="3708400"/>
          <p14:tracePt t="64640" x="3581400" y="3708400"/>
          <p14:tracePt t="64685" x="3581400" y="3714750"/>
          <p14:tracePt t="64691" x="3594100" y="3733800"/>
          <p14:tracePt t="64707" x="3657600" y="3778250"/>
          <p14:tracePt t="64723" x="3752850" y="3816350"/>
          <p14:tracePt t="64740" x="3898900" y="3854450"/>
          <p14:tracePt t="64757" x="4171950" y="3892550"/>
          <p14:tracePt t="64773" x="4578350" y="3911600"/>
          <p14:tracePt t="64791" x="5111750" y="3911600"/>
          <p14:tracePt t="64807" x="5594350" y="3911600"/>
          <p14:tracePt t="64823" x="6127750" y="3829050"/>
          <p14:tracePt t="64840" x="6261100" y="3771900"/>
          <p14:tracePt t="64859" x="6286500" y="3733800"/>
          <p14:tracePt t="64873" x="6254750" y="3689350"/>
          <p14:tracePt t="64877" x="6210300" y="3663950"/>
          <p14:tracePt t="64890" x="6127750" y="3625850"/>
          <p14:tracePt t="64924" x="5314950" y="3479800"/>
          <p14:tracePt t="64974" x="3930650" y="3651250"/>
          <p14:tracePt t="64990" x="3905250" y="3695700"/>
          <p14:tracePt t="65007" x="3924300" y="3727450"/>
          <p14:tracePt t="65023" x="4044950" y="3771900"/>
          <p14:tracePt t="65040" x="4343400" y="3803650"/>
          <p14:tracePt t="65057" x="4552950" y="3803650"/>
          <p14:tracePt t="65073" x="4699000" y="3784600"/>
          <p14:tracePt t="65090" x="4743450" y="3765550"/>
          <p14:tracePt t="65123" x="4730750" y="3752850"/>
          <p14:tracePt t="65140" x="4654550" y="3740150"/>
          <p14:tracePt t="65157" x="4552950" y="3727450"/>
          <p14:tracePt t="65173" x="4457700" y="3727450"/>
          <p14:tracePt t="65190" x="4438650" y="3727450"/>
          <p14:tracePt t="69047" x="4438650" y="3746500"/>
          <p14:tracePt t="69055" x="4425950" y="3778250"/>
          <p14:tracePt t="69062" x="4413250" y="3822700"/>
          <p14:tracePt t="69077" x="4362450" y="3905250"/>
          <p14:tracePt t="69090" x="4330700" y="3962400"/>
          <p14:tracePt t="69124" x="4197350" y="4165600"/>
          <p14:tracePt t="69174" x="3937000" y="4368800"/>
          <p14:tracePt t="69191" x="3848100" y="4400550"/>
          <p14:tracePt t="69207" x="3721100" y="4419600"/>
          <p14:tracePt t="69223" x="3568700" y="4445000"/>
          <p14:tracePt t="69240" x="3321050" y="4476750"/>
          <p14:tracePt t="69257" x="3181350" y="4495800"/>
          <p14:tracePt t="69273" x="3073400" y="4508500"/>
          <p14:tracePt t="69290" x="2997200" y="4508500"/>
          <p14:tracePt t="69306" x="2952750" y="4508500"/>
          <p14:tracePt t="69323" x="2927350" y="4508500"/>
          <p14:tracePt t="69340" x="2876550" y="4508500"/>
          <p14:tracePt t="69357" x="2781300" y="4514850"/>
          <p14:tracePt t="69374" x="2660650" y="4540250"/>
          <p14:tracePt t="69376" x="2597150" y="4565650"/>
          <p14:tracePt t="69390" x="2476500" y="4591050"/>
          <p14:tracePt t="69407" x="2368550" y="4616450"/>
          <p14:tracePt t="69423" x="2298700" y="4641850"/>
          <p14:tracePt t="69440" x="2266950" y="4641850"/>
          <p14:tracePt t="69457" x="2260600" y="4641850"/>
          <p14:tracePt t="69515" x="2254250" y="4641850"/>
          <p14:tracePt t="69530" x="2241550" y="4641850"/>
          <p14:tracePt t="69537" x="2228850" y="4641850"/>
          <p14:tracePt t="69544" x="2216150" y="4641850"/>
          <p14:tracePt t="69556" x="2197100" y="4641850"/>
          <p14:tracePt t="69573" x="2152650" y="4635500"/>
          <p14:tracePt t="69590" x="2082800" y="4629150"/>
          <p14:tracePt t="69606" x="1981200" y="4629150"/>
          <p14:tracePt t="69623" x="1924050" y="4629150"/>
          <p14:tracePt t="69640" x="1866900" y="4629150"/>
          <p14:tracePt t="69657" x="1816100" y="4629150"/>
          <p14:tracePt t="69673" x="1778000" y="4629150"/>
          <p14:tracePt t="69690" x="1758950" y="4629150"/>
          <p14:tracePt t="69693" x="1752600" y="4629150"/>
          <p14:tracePt t="69809" x="1746250" y="4629150"/>
          <p14:tracePt t="69833" x="1746250" y="4622800"/>
          <p14:tracePt t="69849" x="1739900" y="4622800"/>
          <p14:tracePt t="69874" x="1733550" y="4616450"/>
          <p14:tracePt t="69880" x="1727200" y="4616450"/>
          <p14:tracePt t="69894" x="1720850" y="4610100"/>
          <p14:tracePt t="69923" x="1714500" y="4603750"/>
          <p14:tracePt t="69973" x="1708150" y="4597400"/>
          <p14:tracePt t="73349" x="1714500" y="4597400"/>
          <p14:tracePt t="73357" x="1733550" y="4597400"/>
          <p14:tracePt t="73374" x="1771650" y="4584700"/>
          <p14:tracePt t="73390" x="1778000" y="4584700"/>
          <p14:tracePt t="74835" x="1803400" y="4584700"/>
          <p14:tracePt t="74844" x="1854200" y="4584700"/>
          <p14:tracePt t="74851" x="1911350" y="4584700"/>
          <p14:tracePt t="74860" x="1987550" y="4584700"/>
          <p14:tracePt t="74874" x="2146300" y="4584700"/>
          <p14:tracePt t="74890" x="2355850" y="4584700"/>
          <p14:tracePt t="74896" x="2457450" y="4584700"/>
          <p14:tracePt t="74907" x="2584450" y="4584700"/>
          <p14:tracePt t="74940" x="2921000" y="4584700"/>
          <p14:tracePt t="74990" x="3136900" y="4597400"/>
          <p14:tracePt t="75007" x="3155950" y="4597400"/>
          <p14:tracePt t="75023" x="3162300" y="4597400"/>
          <p14:tracePt t="75040" x="3181350" y="4603750"/>
          <p14:tracePt t="75057" x="3200400" y="4610100"/>
          <p14:tracePt t="75073" x="3238500" y="4622800"/>
          <p14:tracePt t="75090" x="3308350" y="4641850"/>
          <p14:tracePt t="75107" x="3479800" y="4673600"/>
          <p14:tracePt t="75125" x="3613150" y="4692650"/>
          <p14:tracePt t="75140" x="3714750" y="4692650"/>
          <p14:tracePt t="75156" x="3771900" y="4692650"/>
          <p14:tracePt t="75173" x="3790950" y="4686300"/>
          <p14:tracePt t="76437" x="3797300" y="4686300"/>
          <p14:tracePt t="76443" x="3816350" y="4686300"/>
          <p14:tracePt t="76452" x="3867150" y="4686300"/>
          <p14:tracePt t="76473" x="4019550" y="4692650"/>
          <p14:tracePt t="76490" x="4241800" y="4724400"/>
          <p14:tracePt t="76506" x="4343400" y="4762500"/>
          <p14:tracePt t="76523" x="4425950" y="4832350"/>
          <p14:tracePt t="76540" x="4476750" y="4921250"/>
          <p14:tracePt t="76556" x="4495800" y="5067300"/>
          <p14:tracePt t="76573" x="4476750" y="5099050"/>
          <p14:tracePt t="76593" x="4457700" y="5111750"/>
          <p14:tracePt t="76594" x="4438650" y="5149850"/>
          <p14:tracePt t="76749" x="4445000" y="5137150"/>
          <p14:tracePt t="76755" x="4445000" y="5130800"/>
          <p14:tracePt t="76762" x="4451350" y="5118100"/>
          <p14:tracePt t="76779" x="4457700" y="5111750"/>
          <p14:tracePt t="76790" x="4470400" y="5111750"/>
          <p14:tracePt t="76807" x="4470400" y="5105400"/>
          <p14:tracePt t="76823" x="4470400" y="5099050"/>
          <p14:tracePt t="76856" x="4476750" y="5092700"/>
          <p14:tracePt t="76873" x="4483100" y="5086350"/>
          <p14:tracePt t="76889" x="4483100" y="5073650"/>
          <p14:tracePt t="76906" x="4495800" y="5048250"/>
          <p14:tracePt t="76923" x="4502150" y="5016500"/>
          <p14:tracePt t="76939" x="4514850" y="4978400"/>
          <p14:tracePt t="76941" x="4514850" y="4959350"/>
          <p14:tracePt t="76956" x="4514850" y="4933950"/>
          <p14:tracePt t="76973" x="4527550" y="4857750"/>
          <p14:tracePt t="76989" x="4546600" y="4832350"/>
          <p14:tracePt t="77006" x="4559300" y="4813300"/>
          <p14:tracePt t="77023" x="4559300" y="4800600"/>
          <p14:tracePt t="77039" x="4559300" y="4794250"/>
          <p14:tracePt t="77056" x="4565650" y="4781550"/>
          <p14:tracePt t="77090" x="4565650" y="4775200"/>
          <p14:tracePt t="78038" x="4572000" y="4775200"/>
          <p14:tracePt t="78046" x="4597400" y="4794250"/>
          <p14:tracePt t="78090" x="4730750" y="4953000"/>
          <p14:tracePt t="78107" x="4762500" y="5029200"/>
          <p14:tracePt t="78123" x="4768850" y="5080000"/>
          <p14:tracePt t="78140" x="4762500" y="5156200"/>
          <p14:tracePt t="78157" x="4756150" y="5200650"/>
          <p14:tracePt t="78173" x="4756150" y="5213350"/>
          <p14:tracePt t="78241" x="4756150" y="5207000"/>
          <p14:tracePt t="78265" x="4756150" y="5200650"/>
          <p14:tracePt t="78273" x="4756150" y="5194300"/>
          <p14:tracePt t="78350" x="4762500" y="5194300"/>
          <p14:tracePt t="78360" x="4768850" y="5194300"/>
          <p14:tracePt t="78373" x="4781550" y="5187950"/>
          <p14:tracePt t="78390" x="4806950" y="5168900"/>
          <p14:tracePt t="78407" x="4819650" y="5149850"/>
          <p14:tracePt t="78423" x="4826000" y="5137150"/>
          <p14:tracePt t="78440" x="4832350" y="5130800"/>
          <p14:tracePt t="78457" x="4838700" y="5118100"/>
          <p14:tracePt t="78473" x="4851400" y="5099050"/>
          <p14:tracePt t="78490" x="4883150" y="5041900"/>
          <p14:tracePt t="78507" x="4908550" y="4991100"/>
          <p14:tracePt t="78523" x="4953000" y="4927600"/>
          <p14:tracePt t="78539" x="5010150" y="4800600"/>
          <p14:tracePt t="78556" x="5080000" y="4641850"/>
          <p14:tracePt t="78573" x="5118100" y="4489450"/>
          <p14:tracePt t="78574" x="5130800" y="4419600"/>
          <p14:tracePt t="78589" x="5143500" y="4305300"/>
          <p14:tracePt t="78606" x="5143500" y="4260850"/>
          <p14:tracePt t="78623" x="5143500" y="4229100"/>
          <p14:tracePt t="78639" x="5137150" y="4222750"/>
          <p14:tracePt t="78656" x="5137150" y="4216400"/>
          <p14:tracePt t="78713" x="5130800" y="4216400"/>
          <p14:tracePt t="78722" x="5124450" y="4216400"/>
          <p14:tracePt t="78729" x="5111750" y="4210050"/>
          <p14:tracePt t="78740" x="5099050" y="4203700"/>
          <p14:tracePt t="78757" x="5073650" y="4191000"/>
          <p14:tracePt t="78773" x="5041900" y="4178300"/>
          <p14:tracePt t="78790" x="5003800" y="4159250"/>
          <p14:tracePt t="78793" x="4978400" y="4152900"/>
          <p14:tracePt t="78807" x="4940300" y="4140200"/>
          <p14:tracePt t="78823" x="4864100" y="4121150"/>
          <p14:tracePt t="78840" x="4756150" y="4095750"/>
          <p14:tracePt t="78887" x="4756150" y="4089400"/>
          <p14:tracePt t="78893" x="4756150" y="4083050"/>
          <p14:tracePt t="78924" x="4756150" y="4076700"/>
          <p14:tracePt t="78973" x="4756150" y="4051300"/>
          <p14:tracePt t="78990" x="4756150" y="4038600"/>
          <p14:tracePt t="79007" x="4756150" y="4032250"/>
          <p14:tracePt t="79455" x="4749800" y="4032250"/>
          <p14:tracePt t="79463" x="4730750" y="4038600"/>
          <p14:tracePt t="79473" x="4711700" y="4051300"/>
          <p14:tracePt t="79490" x="4667250" y="4114800"/>
          <p14:tracePt t="79508" x="4610100" y="4178300"/>
          <p14:tracePt t="79523" x="4565650" y="4235450"/>
          <p14:tracePt t="79540" x="4527550" y="4279900"/>
          <p14:tracePt t="79557" x="4514850" y="4311650"/>
          <p14:tracePt t="79573" x="4495800" y="4349750"/>
          <p14:tracePt t="79590" x="4483100" y="4381500"/>
          <p14:tracePt t="79607" x="4464050" y="4413250"/>
          <p14:tracePt t="79623" x="4438650" y="4445000"/>
          <p14:tracePt t="79640" x="4400550" y="4483100"/>
          <p14:tracePt t="79657" x="4362450" y="4521200"/>
          <p14:tracePt t="79674" x="4343400" y="4546600"/>
          <p14:tracePt t="79690" x="4330700" y="4552950"/>
          <p14:tracePt t="79706" x="4324350" y="4552950"/>
          <p14:tracePt t="79740" x="4311650" y="4552950"/>
          <p14:tracePt t="79773" x="4292600" y="4552950"/>
          <p14:tracePt t="79790" x="4267200" y="4552950"/>
          <p14:tracePt t="79806" x="4229100" y="4552950"/>
          <p14:tracePt t="79823" x="4210050" y="4552950"/>
          <p14:tracePt t="79839" x="4197350" y="4552950"/>
          <p14:tracePt t="80271" x="4197350" y="4546600"/>
          <p14:tracePt t="80287" x="4203700" y="4533900"/>
          <p14:tracePt t="80294" x="4216400" y="4521200"/>
          <p14:tracePt t="80307" x="4235450" y="4508500"/>
          <p14:tracePt t="80323" x="4273550" y="4483100"/>
          <p14:tracePt t="80340" x="4375150" y="4419600"/>
          <p14:tracePt t="80357" x="4464050" y="4356100"/>
          <p14:tracePt t="80374" x="4578350" y="4286250"/>
          <p14:tracePt t="80390" x="4660900" y="4229100"/>
          <p14:tracePt t="80407" x="4705350" y="4197350"/>
          <p14:tracePt t="80424" x="4724400" y="4178300"/>
          <p14:tracePt t="80440" x="4730750" y="4159250"/>
          <p14:tracePt t="80457" x="4724400" y="4140200"/>
          <p14:tracePt t="80473" x="4724400" y="4121150"/>
          <p14:tracePt t="80490" x="4711700" y="4108450"/>
          <p14:tracePt t="80507" x="4699000" y="4089400"/>
          <p14:tracePt t="80523" x="4699000" y="4076700"/>
          <p14:tracePt t="80540" x="4686300" y="4070350"/>
          <p14:tracePt t="80557" x="4686300" y="4064000"/>
          <p14:tracePt t="80573" x="4679950" y="4064000"/>
          <p14:tracePt t="80613" x="4679950" y="4057650"/>
          <p14:tracePt t="80623" x="4679950" y="4044950"/>
          <p14:tracePt t="80640" x="4686300" y="4019550"/>
          <p14:tracePt t="80657" x="4705350" y="3981450"/>
          <p14:tracePt t="80673" x="4711700" y="3962400"/>
          <p14:tracePt t="80690" x="4711700" y="3956050"/>
          <p14:tracePt t="81001" x="4737100" y="3956050"/>
          <p14:tracePt t="81009" x="4787900" y="3962400"/>
          <p14:tracePt t="81015" x="4857750" y="3975100"/>
          <p14:tracePt t="81024" x="4940300" y="3981450"/>
          <p14:tracePt t="81039" x="5149850" y="3981450"/>
          <p14:tracePt t="81056" x="5429250" y="3975100"/>
          <p14:tracePt t="81073" x="5715000" y="3956050"/>
          <p14:tracePt t="81090" x="5930900" y="3949700"/>
          <p14:tracePt t="81107" x="6096000" y="3937000"/>
          <p14:tracePt t="81124" x="6178550" y="3924300"/>
          <p14:tracePt t="81140" x="6216650" y="3917950"/>
          <p14:tracePt t="81196" x="6210300" y="3917950"/>
          <p14:tracePt t="81205" x="6184900" y="3924300"/>
          <p14:tracePt t="81212" x="6134100" y="3930650"/>
          <p14:tracePt t="81223" x="6064250" y="3943350"/>
          <p14:tracePt t="81240" x="5880100" y="3987800"/>
          <p14:tracePt t="81257" x="5626100" y="4013200"/>
          <p14:tracePt t="81273" x="5429250" y="4019550"/>
          <p14:tracePt t="81290" x="5295900" y="4019550"/>
          <p14:tracePt t="81323" x="5372100" y="4019550"/>
          <p14:tracePt t="81340" x="5613400" y="4019550"/>
          <p14:tracePt t="81357" x="5924550" y="4019550"/>
          <p14:tracePt t="81360" x="6102350" y="4019550"/>
          <p14:tracePt t="81373" x="6273800" y="4019550"/>
          <p14:tracePt t="81390" x="6584950" y="4044950"/>
          <p14:tracePt t="81406" x="6597650" y="4051300"/>
          <p14:tracePt t="81440" x="6578600" y="4076700"/>
          <p14:tracePt t="81456" x="6527800" y="4095750"/>
          <p14:tracePt t="81473" x="6496050" y="4114800"/>
          <p14:tracePt t="81490" x="6483350" y="4127500"/>
          <p14:tracePt t="81506" x="6483350" y="4133850"/>
          <p14:tracePt t="81523" x="6483350" y="4140200"/>
          <p14:tracePt t="81557" x="6489700" y="4146550"/>
          <p14:tracePt t="81573" x="6496050" y="4146550"/>
          <p14:tracePt t="81590" x="6508750" y="4152900"/>
          <p14:tracePt t="81607" x="6521450" y="4159250"/>
          <p14:tracePt t="81623" x="6527800" y="4165600"/>
          <p14:tracePt t="81640" x="6534150" y="4165600"/>
          <p14:tracePt t="81657" x="6540500" y="4171950"/>
          <p14:tracePt t="81674" x="6553200" y="4184650"/>
          <p14:tracePt t="81690" x="6565900" y="4197350"/>
          <p14:tracePt t="82449" x="6559550" y="4197350"/>
          <p14:tracePt t="82457" x="6540500" y="4210050"/>
          <p14:tracePt t="82474" x="6489700" y="4229100"/>
          <p14:tracePt t="82490" x="6400800" y="4267200"/>
          <p14:tracePt t="82507" x="6280150" y="4330700"/>
          <p14:tracePt t="82524" x="6127750" y="4406900"/>
          <p14:tracePt t="82541" x="5975350" y="4502150"/>
          <p14:tracePt t="82557" x="5797550" y="4622800"/>
          <p14:tracePt t="82574" x="5721350" y="4686300"/>
          <p14:tracePt t="82590" x="5670550" y="4730750"/>
          <p14:tracePt t="82607" x="5638800" y="4768850"/>
          <p14:tracePt t="82624" x="5613400" y="4794250"/>
          <p14:tracePt t="82640" x="5575300" y="4826000"/>
          <p14:tracePt t="82657" x="5530850" y="4851400"/>
          <p14:tracePt t="82673" x="5480050" y="4889500"/>
          <p14:tracePt t="82676" x="5454650" y="4895850"/>
          <p14:tracePt t="82690" x="5403850" y="4927600"/>
          <p14:tracePt t="82707" x="5334000" y="4946650"/>
          <p14:tracePt t="82724" x="5276850" y="4978400"/>
          <p14:tracePt t="82740" x="5194300" y="5003800"/>
          <p14:tracePt t="82757" x="5118100" y="5016500"/>
          <p14:tracePt t="82774" x="5048250" y="5010150"/>
          <p14:tracePt t="82790" x="4965700" y="4991100"/>
          <p14:tracePt t="82807" x="4914900" y="4978400"/>
          <p14:tracePt t="82823" x="4876800" y="4965700"/>
          <p14:tracePt t="82840" x="4857750" y="4953000"/>
          <p14:tracePt t="82857" x="4851400" y="4953000"/>
          <p14:tracePt t="82873" x="4851400" y="4946650"/>
          <p14:tracePt t="82878" x="4851400" y="4940300"/>
          <p14:tracePt t="82890" x="4845050" y="4933950"/>
          <p14:tracePt t="82903" x="4845050" y="4927600"/>
          <p14:tracePt t="82909" x="4832350" y="4914900"/>
          <p14:tracePt t="82923" x="4800600" y="4889500"/>
          <p14:tracePt t="82957" x="4699000" y="4806950"/>
          <p14:tracePt t="83007" x="4603750" y="4749800"/>
          <p14:tracePt t="83024" x="4597400" y="4743450"/>
          <p14:tracePt t="83040" x="4591050" y="4730750"/>
          <p14:tracePt t="83057" x="4578350" y="4718050"/>
          <p14:tracePt t="83073" x="4565650" y="4705350"/>
          <p14:tracePt t="83090" x="4533900" y="4679950"/>
          <p14:tracePt t="83107" x="4489450" y="4641850"/>
          <p14:tracePt t="83123" x="4451350" y="4597400"/>
          <p14:tracePt t="83140" x="4406900" y="4546600"/>
          <p14:tracePt t="83157" x="4387850" y="4508500"/>
          <p14:tracePt t="83173" x="4362450" y="4483100"/>
          <p14:tracePt t="83190" x="4349750" y="4470400"/>
          <p14:tracePt t="83207" x="4343400" y="4470400"/>
          <p14:tracePt t="83240" x="4330700" y="4457700"/>
          <p14:tracePt t="83257" x="4324350" y="4451350"/>
          <p14:tracePt t="83607" x="4330700" y="4451350"/>
          <p14:tracePt t="83615" x="4362450" y="4451350"/>
          <p14:tracePt t="83624" x="4406900" y="4445000"/>
          <p14:tracePt t="83640" x="4514850" y="4432300"/>
          <p14:tracePt t="83657" x="4616450" y="4413250"/>
          <p14:tracePt t="83674" x="4737100" y="4406900"/>
          <p14:tracePt t="83690" x="4838700" y="4413250"/>
          <p14:tracePt t="83708" x="4953000" y="4432300"/>
          <p14:tracePt t="83723" x="5054600" y="4438650"/>
          <p14:tracePt t="83740" x="5200650" y="4451350"/>
          <p14:tracePt t="83757" x="5289550" y="4451350"/>
          <p14:tracePt t="83774" x="5403850" y="4451350"/>
          <p14:tracePt t="83790" x="5530850" y="4451350"/>
          <p14:tracePt t="83807" x="5651500" y="4451350"/>
          <p14:tracePt t="83824" x="5803900" y="4451350"/>
          <p14:tracePt t="83840" x="6007100" y="4451350"/>
          <p14:tracePt t="83857" x="6083300" y="4445000"/>
          <p14:tracePt t="83873" x="6115050" y="4445000"/>
          <p14:tracePt t="83890" x="6127750" y="4445000"/>
          <p14:tracePt t="83895" x="6134100" y="4445000"/>
          <p14:tracePt t="83910" x="6140450" y="4445000"/>
          <p14:tracePt t="83941" x="6191250" y="4445000"/>
          <p14:tracePt t="83990" x="6578600" y="4483100"/>
          <p14:tracePt t="84007" x="6648450" y="4483100"/>
          <p14:tracePt t="84023" x="6667500" y="4483100"/>
          <p14:tracePt t="84207" x="6654800" y="4483100"/>
          <p14:tracePt t="84215" x="6604000" y="4483100"/>
          <p14:tracePt t="84224" x="6540500" y="4483100"/>
          <p14:tracePt t="84240" x="6362700" y="4489450"/>
          <p14:tracePt t="84257" x="6064250" y="4489450"/>
          <p14:tracePt t="84274" x="5651500" y="4489450"/>
          <p14:tracePt t="84290" x="4997450" y="4489450"/>
          <p14:tracePt t="84307" x="4781550" y="4489450"/>
          <p14:tracePt t="84323" x="4686300" y="4489450"/>
          <p14:tracePt t="84340" x="4679950" y="4489450"/>
          <p14:tracePt t="84969" x="4667250" y="4489450"/>
          <p14:tracePt t="84977" x="4654550" y="4489450"/>
          <p14:tracePt t="84985" x="4635500" y="4489450"/>
          <p14:tracePt t="84992" x="4603750" y="4495800"/>
          <p14:tracePt t="85007" x="4527550" y="4521200"/>
          <p14:tracePt t="85024" x="4457700" y="4552950"/>
          <p14:tracePt t="85040" x="4425950" y="4584700"/>
          <p14:tracePt t="85057" x="4406900" y="4622800"/>
          <p14:tracePt t="85073" x="4394200" y="4654550"/>
          <p14:tracePt t="85076" x="4387850" y="4667250"/>
          <p14:tracePt t="85090" x="4387850" y="4686300"/>
          <p14:tracePt t="85093" x="4381500" y="4699000"/>
          <p14:tracePt t="85107" x="4381500" y="4711700"/>
          <p14:tracePt t="85140" x="4375150" y="4718050"/>
          <p14:tracePt t="85190" x="4349750" y="4711700"/>
          <p14:tracePt t="85207" x="4330700" y="4699000"/>
          <p14:tracePt t="85224" x="4298950" y="4686300"/>
          <p14:tracePt t="85240" x="4260850" y="4667250"/>
          <p14:tracePt t="85257" x="4235450" y="4648200"/>
          <p14:tracePt t="85273" x="4210050" y="4641850"/>
          <p14:tracePt t="85290" x="4203700" y="4635500"/>
          <p14:tracePt t="85405" x="4210050" y="4635500"/>
          <p14:tracePt t="85410" x="4216400" y="4641850"/>
          <p14:tracePt t="85423" x="4229100" y="4654550"/>
          <p14:tracePt t="85440" x="4254500" y="4679950"/>
          <p14:tracePt t="85458" x="4298950" y="4705350"/>
          <p14:tracePt t="85473" x="4343400" y="4718050"/>
          <p14:tracePt t="85490" x="4381500" y="4730750"/>
          <p14:tracePt t="85507" x="4406900" y="4730750"/>
          <p14:tracePt t="85523" x="4432300" y="4730750"/>
          <p14:tracePt t="85540" x="4457700" y="4730750"/>
          <p14:tracePt t="85557" x="4502150" y="4730750"/>
          <p14:tracePt t="85573" x="4546600" y="4730750"/>
          <p14:tracePt t="85590" x="4654550" y="4724400"/>
          <p14:tracePt t="85607" x="4730750" y="4724400"/>
          <p14:tracePt t="85623" x="4800600" y="4711700"/>
          <p14:tracePt t="85640" x="4870450" y="4692650"/>
          <p14:tracePt t="85657" x="4927600" y="4673600"/>
          <p14:tracePt t="85673" x="4953000" y="4654550"/>
          <p14:tracePt t="85690" x="4959350" y="4629150"/>
          <p14:tracePt t="85707" x="4965700" y="4603750"/>
          <p14:tracePt t="85723" x="4972050" y="4572000"/>
          <p14:tracePt t="85740" x="4972050" y="4540250"/>
          <p14:tracePt t="85757" x="4953000" y="4489450"/>
          <p14:tracePt t="85773" x="4940300" y="4464050"/>
          <p14:tracePt t="85790" x="4921250" y="4432300"/>
          <p14:tracePt t="85793" x="4908550" y="4413250"/>
          <p14:tracePt t="85807" x="4883150" y="4400550"/>
          <p14:tracePt t="85824" x="4826000" y="4362450"/>
          <p14:tracePt t="85840" x="4705350" y="4311650"/>
          <p14:tracePt t="85857" x="4629150" y="4292600"/>
          <p14:tracePt t="85873" x="4552950" y="4273550"/>
          <p14:tracePt t="85879" x="4527550" y="4273550"/>
          <p14:tracePt t="85889" x="4495800" y="4273550"/>
          <p14:tracePt t="85924" x="4387850" y="4267200"/>
          <p14:tracePt t="85974" x="4146550" y="4260850"/>
          <p14:tracePt t="85991" x="4076700" y="4260850"/>
          <p14:tracePt t="86007" x="4019550" y="4267200"/>
          <p14:tracePt t="86024" x="3968750" y="4267200"/>
          <p14:tracePt t="86040" x="3937000" y="4292600"/>
          <p14:tracePt t="86057" x="3930650" y="4298950"/>
          <p14:tracePt t="86073" x="3930650" y="4311650"/>
          <p14:tracePt t="86090" x="3930650" y="4330700"/>
          <p14:tracePt t="86107" x="3943350" y="4362450"/>
          <p14:tracePt t="86123" x="3956050" y="4394200"/>
          <p14:tracePt t="86127" x="3956050" y="4413250"/>
          <p14:tracePt t="86140" x="3956050" y="4425950"/>
          <p14:tracePt t="86157" x="3962400" y="4470400"/>
          <p14:tracePt t="86174" x="3975100" y="4521200"/>
          <p14:tracePt t="86190" x="4000500" y="4591050"/>
          <p14:tracePt t="86207" x="4025900" y="4641850"/>
          <p14:tracePt t="86224" x="4076700" y="4686300"/>
          <p14:tracePt t="86240" x="4133850" y="4737100"/>
          <p14:tracePt t="86257" x="4210050" y="4781550"/>
          <p14:tracePt t="86274" x="4292600" y="4806950"/>
          <p14:tracePt t="86290" x="4362450" y="4813300"/>
          <p14:tracePt t="86307" x="4387850" y="4813300"/>
          <p14:tracePt t="86324" x="4406900" y="4813300"/>
          <p14:tracePt t="86340" x="4419600" y="4806950"/>
          <p14:tracePt t="86357" x="4445000" y="4800600"/>
          <p14:tracePt t="86360" x="4457700" y="4794250"/>
          <p14:tracePt t="86373" x="4464050" y="4787900"/>
          <p14:tracePt t="86376" x="4483100" y="4781550"/>
          <p14:tracePt t="86390" x="4495800" y="4768850"/>
          <p14:tracePt t="86407" x="4502150" y="4762500"/>
          <p14:tracePt t="86424" x="4514850" y="4749800"/>
          <p14:tracePt t="86440" x="4533900" y="4711700"/>
          <p14:tracePt t="86457" x="4546600" y="4673600"/>
          <p14:tracePt t="86473" x="4559300" y="4635500"/>
          <p14:tracePt t="86490" x="4565650" y="4610100"/>
          <p14:tracePt t="86507" x="4565650" y="4591050"/>
          <p14:tracePt t="86524" x="4565650" y="4572000"/>
          <p14:tracePt t="86540" x="4565650" y="4559300"/>
          <p14:tracePt t="86557" x="4565650" y="4552950"/>
          <p14:tracePt t="86626" x="4565650" y="4565650"/>
          <p14:tracePt t="86633" x="4565650" y="4584700"/>
          <p14:tracePt t="86642" x="4565650" y="4603750"/>
          <p14:tracePt t="86657" x="4565650" y="4660900"/>
          <p14:tracePt t="86673" x="4565650" y="4711700"/>
          <p14:tracePt t="86690" x="4572000" y="4768850"/>
          <p14:tracePt t="86707" x="4572000" y="4826000"/>
          <p14:tracePt t="86723" x="4572000" y="4889500"/>
          <p14:tracePt t="86740" x="4578350" y="4991100"/>
          <p14:tracePt t="86757" x="4578350" y="5054600"/>
          <p14:tracePt t="86773" x="4578350" y="5105400"/>
          <p14:tracePt t="86791" x="4572000" y="5124450"/>
          <p14:tracePt t="86807" x="4572000" y="5130800"/>
          <p14:tracePt t="87792" x="4572000" y="5124450"/>
          <p14:tracePt t="87798" x="4572000" y="5111750"/>
          <p14:tracePt t="87807" x="4565650" y="5099050"/>
          <p14:tracePt t="87824" x="4565650" y="5080000"/>
          <p14:tracePt t="87841" x="4559300" y="5048250"/>
          <p14:tracePt t="87857" x="4546600" y="4984750"/>
          <p14:tracePt t="87873" x="4527550" y="4902200"/>
          <p14:tracePt t="87877" x="4514850" y="4857750"/>
          <p14:tracePt t="87903" x="4470400" y="4737100"/>
          <p14:tracePt t="87912" x="4457700" y="4711700"/>
          <p14:tracePt t="87941" x="4394200" y="4635500"/>
          <p14:tracePt t="87990" x="4324350" y="4572000"/>
          <p14:tracePt t="88008" x="4298950" y="4540250"/>
          <p14:tracePt t="88023" x="4286250" y="4527550"/>
          <p14:tracePt t="88040" x="4279900" y="4521200"/>
          <p14:tracePt t="88057" x="4273550" y="4521200"/>
          <p14:tracePt t="88074" x="4260850" y="4514850"/>
          <p14:tracePt t="88090" x="4241800" y="4508500"/>
          <p14:tracePt t="88107" x="4222750" y="4502150"/>
          <p14:tracePt t="88124" x="4210050" y="4495800"/>
          <p14:tracePt t="88140" x="4191000" y="4489450"/>
          <p14:tracePt t="88157" x="4178300" y="4483100"/>
          <p14:tracePt t="88174" x="4171950" y="4476750"/>
          <p14:tracePt t="88190" x="4159250" y="4464050"/>
          <p14:tracePt t="88207" x="4152900" y="4457700"/>
          <p14:tracePt t="88367" x="4159250" y="4457700"/>
          <p14:tracePt t="88377" x="4165600" y="4457700"/>
          <p14:tracePt t="88391" x="4171950" y="4457700"/>
          <p14:tracePt t="88407" x="4178300" y="4457700"/>
          <p14:tracePt t="88423" x="4184650" y="4457700"/>
          <p14:tracePt t="88440" x="4184650" y="4464050"/>
          <p14:tracePt t="88457" x="4191000" y="4464050"/>
          <p14:tracePt t="88474" x="4197350" y="4464050"/>
          <p14:tracePt t="88490" x="4203700" y="4464050"/>
          <p14:tracePt t="92203" x="4210050" y="4464050"/>
          <p14:tracePt t="92210" x="4216400" y="4464050"/>
          <p14:tracePt t="92224" x="4229100" y="4464050"/>
          <p14:tracePt t="92241" x="4241800" y="4464050"/>
          <p14:tracePt t="92257" x="4248150" y="4464050"/>
          <p14:tracePt t="92297" x="4254500" y="4464050"/>
          <p14:tracePt t="92319" x="4267200" y="4464050"/>
          <p14:tracePt t="92327" x="4286250" y="4464050"/>
          <p14:tracePt t="92340" x="4305300" y="4464050"/>
          <p14:tracePt t="92357" x="4387850" y="4451350"/>
          <p14:tracePt t="92373" x="4451350" y="4445000"/>
          <p14:tracePt t="92390" x="4495800" y="4438650"/>
          <p14:tracePt t="92407" x="4533900" y="4432300"/>
          <p14:tracePt t="92424" x="4559300" y="4419600"/>
          <p14:tracePt t="92440" x="4584700" y="4419600"/>
          <p14:tracePt t="92443" x="4597400" y="4419600"/>
          <p14:tracePt t="92457" x="4603750" y="4413250"/>
          <p14:tracePt t="92474" x="4622800" y="4406900"/>
          <p14:tracePt t="92490" x="4629150" y="4406900"/>
          <p14:tracePt t="92537" x="4641850" y="4406900"/>
          <p14:tracePt t="92544" x="4648200" y="4406900"/>
          <p14:tracePt t="92557" x="4667250" y="4406900"/>
          <p14:tracePt t="92573" x="4686300" y="4406900"/>
          <p14:tracePt t="92590" x="4711700" y="4406900"/>
          <p14:tracePt t="92637" x="4711700" y="4413250"/>
          <p14:tracePt t="92653" x="4718050" y="4425950"/>
          <p14:tracePt t="92660" x="4718050" y="4432300"/>
          <p14:tracePt t="92691" x="4724400" y="4445000"/>
          <p14:tracePt t="92899" x="4724400" y="4451350"/>
          <p14:tracePt t="94489" x="4730750" y="4451350"/>
          <p14:tracePt t="94497" x="4737100" y="4464050"/>
          <p14:tracePt t="94507" x="4737100" y="4476750"/>
          <p14:tracePt t="94523" x="4737100" y="4502150"/>
          <p14:tracePt t="94525" x="4737100" y="4514850"/>
          <p14:tracePt t="94540" x="4737100" y="4533900"/>
          <p14:tracePt t="94542" x="4737100" y="4552950"/>
          <p14:tracePt t="94557" x="4737100" y="4572000"/>
          <p14:tracePt t="94574" x="4724400" y="4622800"/>
          <p14:tracePt t="94590" x="4718050" y="4692650"/>
          <p14:tracePt t="94607" x="4705350" y="4724400"/>
          <p14:tracePt t="94624" x="4705350" y="4749800"/>
          <p14:tracePt t="94640" x="4705350" y="4768850"/>
          <p14:tracePt t="94657" x="4705350" y="4794250"/>
          <p14:tracePt t="94674" x="4705350" y="4826000"/>
          <p14:tracePt t="94690" x="4711700" y="4864100"/>
          <p14:tracePt t="94707" x="4711700" y="4895850"/>
          <p14:tracePt t="94724" x="4711700" y="4914900"/>
          <p14:tracePt t="94740" x="4711700" y="4933950"/>
          <p14:tracePt t="94757" x="4705350" y="4953000"/>
          <p14:tracePt t="94774" x="4705350" y="4965700"/>
          <p14:tracePt t="94790" x="4699000" y="4972050"/>
          <p14:tracePt t="94807" x="4692650" y="4978400"/>
          <p14:tracePt t="94823" x="4692650" y="4984750"/>
          <p14:tracePt t="95221" x="4711700" y="4991100"/>
          <p14:tracePt t="95227" x="4730750" y="4997450"/>
          <p14:tracePt t="95241" x="4768850" y="5003800"/>
          <p14:tracePt t="95258" x="4826000" y="5022850"/>
          <p14:tracePt t="95274" x="4857750" y="5029200"/>
          <p14:tracePt t="95290" x="4883150" y="5041900"/>
          <p14:tracePt t="95307" x="4889500" y="5041900"/>
          <p14:tracePt t="95323" x="4889500" y="5054600"/>
          <p14:tracePt t="95340" x="4908550" y="5054600"/>
          <p14:tracePt t="95357" x="4927600" y="5054600"/>
          <p14:tracePt t="95360" x="4933950" y="5060950"/>
          <p14:tracePt t="95374" x="4946650" y="5060950"/>
          <p14:tracePt t="95376" x="4953000" y="5060950"/>
          <p14:tracePt t="95390" x="4997450" y="5060950"/>
          <p14:tracePt t="95407" x="5041900" y="5054600"/>
          <p14:tracePt t="95424" x="5080000" y="5048250"/>
          <p14:tracePt t="95440" x="5111750" y="5029200"/>
          <p14:tracePt t="95457" x="5124450" y="5016500"/>
          <p14:tracePt t="95474" x="5124450" y="4991100"/>
          <p14:tracePt t="95490" x="5130800" y="4972050"/>
          <p14:tracePt t="95507" x="5137150" y="4953000"/>
          <p14:tracePt t="95524" x="5137150" y="4940300"/>
          <p14:tracePt t="95540" x="5149850" y="4927600"/>
          <p14:tracePt t="95557" x="5156200" y="4921250"/>
          <p14:tracePt t="95574" x="5168900" y="4914900"/>
          <p14:tracePt t="95590" x="5175250" y="4914900"/>
          <p14:tracePt t="95662" x="5187950" y="4921250"/>
          <p14:tracePt t="95671" x="5187950" y="4927600"/>
          <p14:tracePt t="95679" x="5187950" y="4933950"/>
          <p14:tracePt t="95690" x="5194300" y="4933950"/>
          <p14:tracePt t="95707" x="5194300" y="4940300"/>
          <p14:tracePt t="95724" x="5200650" y="4946650"/>
          <p14:tracePt t="95757" x="5207000" y="4953000"/>
          <p14:tracePt t="95873" x="5207000" y="4959350"/>
          <p14:tracePt t="95905" x="5200650" y="4953000"/>
          <p14:tracePt t="95913" x="5187950" y="4953000"/>
          <p14:tracePt t="95957" x="5187950" y="4940300"/>
          <p14:tracePt t="96185" x="5194300" y="4927600"/>
          <p14:tracePt t="96192" x="5207000" y="4914900"/>
          <p14:tracePt t="96207" x="5232400" y="4883150"/>
          <p14:tracePt t="96224" x="5245100" y="4851400"/>
          <p14:tracePt t="96240" x="5245100" y="4813300"/>
          <p14:tracePt t="96257" x="5245100" y="4781550"/>
          <p14:tracePt t="96273" x="5238750" y="4756150"/>
          <p14:tracePt t="96291" x="5238750" y="4730750"/>
          <p14:tracePt t="96307" x="5238750" y="4724400"/>
          <p14:tracePt t="96324" x="5238750" y="4711700"/>
          <p14:tracePt t="96340" x="5238750" y="4686300"/>
          <p14:tracePt t="96357" x="5238750" y="4667250"/>
          <p14:tracePt t="96374" x="5245100" y="4654550"/>
          <p14:tracePt t="96390" x="5257800" y="4629150"/>
          <p14:tracePt t="96408" x="5270500" y="4603750"/>
          <p14:tracePt t="96423" x="5270500" y="4597400"/>
          <p14:tracePt t="96440" x="5283200" y="4572000"/>
          <p14:tracePt t="96457" x="5283200" y="4565650"/>
          <p14:tracePt t="96490" x="5283200" y="4559300"/>
          <p14:tracePt t="96523" x="5283200" y="4552950"/>
          <p14:tracePt t="96540" x="5283200" y="4546600"/>
          <p14:tracePt t="97101" x="5283200" y="4572000"/>
          <p14:tracePt t="97111" x="5283200" y="4597400"/>
          <p14:tracePt t="97117" x="5283200" y="4629150"/>
          <p14:tracePt t="97127" x="5283200" y="4673600"/>
          <p14:tracePt t="97140" x="5283200" y="4756150"/>
          <p14:tracePt t="97157" x="5276850" y="4826000"/>
          <p14:tracePt t="97174" x="5264150" y="4889500"/>
          <p14:tracePt t="97190" x="5257800" y="4933950"/>
          <p14:tracePt t="97207" x="5257800" y="4953000"/>
          <p14:tracePt t="97210" x="5257800" y="4959350"/>
          <p14:tracePt t="97224" x="5251450" y="4965700"/>
          <p14:tracePt t="97240" x="5251450" y="4984750"/>
          <p14:tracePt t="97257" x="5251450" y="4997450"/>
          <p14:tracePt t="97273" x="5251450" y="5003800"/>
          <p14:tracePt t="97290" x="5251450" y="5016500"/>
          <p14:tracePt t="97307" x="5251450" y="5022850"/>
          <p14:tracePt t="97324" x="5251450" y="5029200"/>
          <p14:tracePt t="97340" x="5251450" y="5041900"/>
          <p14:tracePt t="99583" x="5245100" y="5035550"/>
          <p14:tracePt t="99592" x="5232400" y="5035550"/>
          <p14:tracePt t="99607" x="5213350" y="5016500"/>
          <p14:tracePt t="99624" x="5175250" y="5003800"/>
          <p14:tracePt t="99640" x="5118100" y="4978400"/>
          <p14:tracePt t="99657" x="5048250" y="4933950"/>
          <p14:tracePt t="99674" x="4991100" y="4876800"/>
          <p14:tracePt t="99691" x="4953000" y="4819650"/>
          <p14:tracePt t="99707" x="4921250" y="4718050"/>
          <p14:tracePt t="99724" x="4921250" y="4660900"/>
          <p14:tracePt t="99740" x="4946650" y="4603750"/>
          <p14:tracePt t="99757" x="5016500" y="4552950"/>
          <p14:tracePt t="99774" x="5124450" y="4508500"/>
          <p14:tracePt t="99790" x="5238750" y="4470400"/>
          <p14:tracePt t="99807" x="5327650" y="4451350"/>
          <p14:tracePt t="99824" x="5397500" y="4451350"/>
          <p14:tracePt t="99840" x="5454650" y="4476750"/>
          <p14:tracePt t="99857" x="5473700" y="4502150"/>
          <p14:tracePt t="99874" x="5486400" y="4533900"/>
          <p14:tracePt t="99894" x="5467350" y="4572000"/>
          <p14:tracePt t="99907" x="5448300" y="4584700"/>
          <p14:tracePt t="99940" x="5137150" y="4572000"/>
          <p14:tracePt t="99990" x="4768850" y="4489450"/>
          <p14:tracePt t="100007" x="4724400" y="4464050"/>
          <p14:tracePt t="100040" x="4737100" y="4464050"/>
          <p14:tracePt t="100057" x="4940300" y="4470400"/>
          <p14:tracePt t="100074" x="5175250" y="4502150"/>
          <p14:tracePt t="100090" x="5422900" y="4521200"/>
          <p14:tracePt t="100107" x="5530850" y="4533900"/>
          <p14:tracePt t="100124" x="5543550" y="4540250"/>
          <p14:tracePt t="100140" x="5524500" y="4540250"/>
          <p14:tracePt t="100143" x="5473700" y="4540250"/>
          <p14:tracePt t="100157" x="5391150" y="4540250"/>
          <p14:tracePt t="100174" x="5194300" y="4540250"/>
          <p14:tracePt t="100190" x="4965700" y="4527550"/>
          <p14:tracePt t="100207" x="4908550" y="4521200"/>
          <p14:tracePt t="100224" x="4902200" y="4521200"/>
          <p14:tracePt t="100241" x="4940300" y="4508500"/>
          <p14:tracePt t="100244" x="4997450" y="4502150"/>
          <p14:tracePt t="100257" x="5060950" y="4502150"/>
          <p14:tracePt t="100274" x="5194300" y="4495800"/>
          <p14:tracePt t="100290" x="5334000" y="4495800"/>
          <p14:tracePt t="100307" x="5340350" y="4502150"/>
          <p14:tracePt t="100353" x="5340350" y="4514850"/>
          <p14:tracePt t="100360" x="5334000" y="4521200"/>
          <p14:tracePt t="100374" x="5334000" y="4527550"/>
          <p14:tracePt t="100665" x="5334000" y="4540250"/>
          <p14:tracePt t="100674" x="5334000" y="4572000"/>
          <p14:tracePt t="100678" x="5334000" y="4610100"/>
          <p14:tracePt t="100691" x="5327650" y="4648200"/>
          <p14:tracePt t="100707" x="5321300" y="4762500"/>
          <p14:tracePt t="100724" x="5295900" y="4864100"/>
          <p14:tracePt t="100740" x="5251450" y="4991100"/>
          <p14:tracePt t="100757" x="5238750" y="5022850"/>
          <p14:tracePt t="100840" x="5238750" y="5010150"/>
          <p14:tracePt t="100844" x="5238750" y="5003800"/>
          <p14:tracePt t="100857" x="5238750" y="4991100"/>
          <p14:tracePt t="100874" x="5238750" y="4965700"/>
          <p14:tracePt t="100890" x="5238750" y="4921250"/>
          <p14:tracePt t="100907" x="5232400" y="4902200"/>
          <p14:tracePt t="100924" x="5226050" y="4889500"/>
          <p14:tracePt t="100940" x="5226050" y="4883150"/>
          <p14:tracePt t="100957" x="5219700" y="4883150"/>
          <p14:tracePt t="101022" x="5219700" y="4902200"/>
          <p14:tracePt t="101029" x="5219700" y="4914900"/>
          <p14:tracePt t="101040" x="5219700" y="4921250"/>
          <p14:tracePt t="101057" x="5219700" y="4933950"/>
          <p14:tracePt t="101074" x="5219700" y="4946650"/>
          <p14:tracePt t="101090" x="5219700" y="4953000"/>
          <p14:tracePt t="101185" x="5213350" y="4946650"/>
          <p14:tracePt t="101193" x="5213350" y="4933950"/>
          <p14:tracePt t="101224" x="5213350" y="4889500"/>
          <p14:tracePt t="101240" x="5213350" y="4851400"/>
          <p14:tracePt t="101257" x="5213350" y="4826000"/>
          <p14:tracePt t="101274" x="5213350" y="4800600"/>
          <p14:tracePt t="101290" x="5213350" y="4756150"/>
          <p14:tracePt t="101308" x="5213350" y="4705350"/>
          <p14:tracePt t="101324" x="5213350" y="4641850"/>
          <p14:tracePt t="101340" x="5213350" y="4559300"/>
          <p14:tracePt t="101357" x="5213350" y="4527550"/>
          <p14:tracePt t="101374" x="5213350" y="4514850"/>
          <p14:tracePt t="101481" x="5213350" y="4533900"/>
          <p14:tracePt t="101489" x="5213350" y="4559300"/>
          <p14:tracePt t="101495" x="5213350" y="4584700"/>
          <p14:tracePt t="101507" x="5207000" y="4616450"/>
          <p14:tracePt t="101524" x="5207000" y="4660900"/>
          <p14:tracePt t="101540" x="5207000" y="4699000"/>
          <p14:tracePt t="101557" x="5213350" y="4711700"/>
          <p14:tracePt t="101613" x="5213350" y="4705350"/>
          <p14:tracePt t="101621" x="5219700" y="4686300"/>
          <p14:tracePt t="101629" x="5226050" y="4667250"/>
          <p14:tracePt t="101640" x="5226050" y="4641850"/>
          <p14:tracePt t="101657" x="5226050" y="4584700"/>
          <p14:tracePt t="101674" x="5226050" y="4546600"/>
          <p14:tracePt t="101690" x="5213350" y="4521200"/>
          <p14:tracePt t="101807" x="5207000" y="4521200"/>
          <p14:tracePt t="101815" x="5194300" y="4521200"/>
          <p14:tracePt t="101823" x="5181600" y="4521200"/>
          <p14:tracePt t="101840" x="5168900" y="4521200"/>
          <p14:tracePt t="101857" x="5168900" y="4514850"/>
          <p14:tracePt t="102087" x="5162550" y="4514850"/>
          <p14:tracePt t="102096" x="5156200" y="4508500"/>
          <p14:tracePt t="102107" x="5143500" y="4502150"/>
          <p14:tracePt t="102124" x="5111750" y="4483100"/>
          <p14:tracePt t="102140" x="5073650" y="4470400"/>
          <p14:tracePt t="102157" x="5022850" y="4445000"/>
          <p14:tracePt t="102174" x="5003800" y="4432300"/>
          <p14:tracePt t="102190" x="4997450" y="4432300"/>
          <p14:tracePt t="102207" x="4997450" y="4425950"/>
          <p14:tracePt t="102289" x="5010150" y="4432300"/>
          <p14:tracePt t="102296" x="5035550" y="4432300"/>
          <p14:tracePt t="102307" x="5073650" y="4438650"/>
          <p14:tracePt t="102324" x="5149850" y="4464050"/>
          <p14:tracePt t="102340" x="5207000" y="4470400"/>
          <p14:tracePt t="102357" x="5257800" y="4489450"/>
          <p14:tracePt t="102374" x="5276850" y="4495800"/>
          <p14:tracePt t="102390" x="5295900" y="4502150"/>
          <p14:tracePt t="102515" x="5283200" y="4502150"/>
          <p14:tracePt t="102523" x="5270500" y="4502150"/>
          <p14:tracePt t="102540" x="5232400" y="4502150"/>
          <p14:tracePt t="102557" x="5200650" y="4502150"/>
          <p14:tracePt t="103053" x="5207000" y="4502150"/>
          <p14:tracePt t="103060" x="5219700" y="4502150"/>
          <p14:tracePt t="103074" x="5238750" y="4502150"/>
          <p14:tracePt t="103090" x="5289550" y="4502150"/>
          <p14:tracePt t="103107" x="5314950" y="4502150"/>
          <p14:tracePt t="103223" x="5321300" y="4502150"/>
          <p14:tracePt t="103231" x="5327650" y="4502150"/>
          <p14:tracePt t="103240" x="5346700" y="4502150"/>
          <p14:tracePt t="103257" x="5378450" y="4502150"/>
          <p14:tracePt t="103274" x="5422900" y="4508500"/>
          <p14:tracePt t="103290" x="5435600" y="4508500"/>
          <p14:tracePt t="103473" x="5429250" y="4508500"/>
          <p14:tracePt t="103479" x="5416550" y="4508500"/>
          <p14:tracePt t="103490" x="5410200" y="4508500"/>
          <p14:tracePt t="103507" x="5397500" y="4508500"/>
          <p14:tracePt t="103524" x="5384800" y="4508500"/>
          <p14:tracePt t="103565" x="5378450" y="4508500"/>
          <p14:tracePt t="103573" x="5365750" y="4508500"/>
          <p14:tracePt t="103590" x="5334000" y="4495800"/>
          <p14:tracePt t="103607" x="5321300" y="4489450"/>
          <p14:tracePt t="106281" x="5314950" y="4508500"/>
          <p14:tracePt t="106290" x="5302250" y="4552950"/>
          <p14:tracePt t="106307" x="5264150" y="4679950"/>
          <p14:tracePt t="106324" x="5200650" y="4813300"/>
          <p14:tracePt t="106341" x="5156200" y="4914900"/>
          <p14:tracePt t="106357" x="5124450" y="5010150"/>
          <p14:tracePt t="106374" x="5111750" y="5086350"/>
          <p14:tracePt t="106390" x="5111750" y="5111750"/>
          <p14:tracePt t="106407" x="5118100" y="5111750"/>
          <p14:tracePt t="106505" x="5118100" y="5099050"/>
          <p14:tracePt t="106521" x="5118100" y="5092700"/>
          <p14:tracePt t="106529" x="5118100" y="5086350"/>
          <p14:tracePt t="106541" x="5118100" y="5080000"/>
          <p14:tracePt t="106574" x="5118100" y="5073650"/>
          <p14:tracePt t="106685" x="5124450" y="5080000"/>
          <p14:tracePt t="106701" x="5137150" y="5080000"/>
          <p14:tracePt t="106710" x="5143500" y="5086350"/>
          <p14:tracePt t="106716" x="5149850" y="5092700"/>
          <p14:tracePt t="106723" x="5168900" y="5099050"/>
          <p14:tracePt t="106741" x="5181600" y="5105400"/>
          <p14:tracePt t="106757" x="5187950" y="5111750"/>
          <p14:tracePt t="106774" x="5194300" y="5118100"/>
          <p14:tracePt t="106790" x="5200650" y="5124450"/>
          <p14:tracePt t="106949" x="5200650" y="5118100"/>
          <p14:tracePt t="106960" x="5200650" y="5111750"/>
          <p14:tracePt t="106991" x="5200650" y="5105400"/>
          <p14:tracePt t="107229" x="5200650" y="5099050"/>
          <p14:tracePt t="107238" x="5187950" y="5099050"/>
          <p14:tracePt t="107245" x="5162550" y="5092700"/>
          <p14:tracePt t="107257" x="5137150" y="5080000"/>
          <p14:tracePt t="107274" x="5060950" y="5048250"/>
          <p14:tracePt t="107291" x="4984750" y="5010150"/>
          <p14:tracePt t="107307" x="4940300" y="4978400"/>
          <p14:tracePt t="107324" x="4908550" y="4965700"/>
          <p14:tracePt t="107439" x="4914900" y="4965700"/>
          <p14:tracePt t="107447" x="4927600" y="4972050"/>
          <p14:tracePt t="107462" x="4940300" y="4972050"/>
          <p14:tracePt t="107490" x="4953000" y="4972050"/>
          <p14:tracePt t="107507" x="4959350" y="4972050"/>
          <p14:tracePt t="107524" x="4965700" y="4965700"/>
          <p14:tracePt t="107540" x="4953000" y="4908550"/>
          <p14:tracePt t="107557" x="4914900" y="4851400"/>
          <p14:tracePt t="107574" x="4851400" y="4781550"/>
          <p14:tracePt t="107591" x="4762500" y="4724400"/>
          <p14:tracePt t="107607" x="4667250" y="4673600"/>
          <p14:tracePt t="107624" x="4578350" y="4635500"/>
          <p14:tracePt t="107640" x="4502150" y="4616450"/>
          <p14:tracePt t="107657" x="4483100" y="4610100"/>
          <p14:tracePt t="107767" x="4476750" y="4610100"/>
          <p14:tracePt t="107837" x="4464050" y="4610100"/>
          <p14:tracePt t="107844" x="4451350" y="4603750"/>
          <p14:tracePt t="107858" x="4438650" y="4603750"/>
          <p14:tracePt t="107874" x="4406900" y="4591050"/>
          <p14:tracePt t="107891" x="4394200" y="4591050"/>
          <p14:tracePt t="108069" x="4394200" y="4584700"/>
          <p14:tracePt t="108078" x="4387850" y="4584700"/>
          <p14:tracePt t="108086" x="4375150" y="4572000"/>
          <p14:tracePt t="108095" x="4368800" y="4565650"/>
          <p14:tracePt t="108108" x="4356100" y="4552950"/>
          <p14:tracePt t="108124" x="4337050" y="4527550"/>
          <p14:tracePt t="108141" x="4324350" y="4508500"/>
          <p14:tracePt t="108157" x="4305300" y="4489450"/>
          <p14:tracePt t="108174" x="4298950" y="4489450"/>
          <p14:tracePt t="108190" x="4298950" y="4483100"/>
          <p14:tracePt t="108294" x="4318000" y="4483100"/>
          <p14:tracePt t="108303" x="4337050" y="4483100"/>
          <p14:tracePt t="108310" x="4381500" y="4483100"/>
          <p14:tracePt t="108324" x="4425950" y="4483100"/>
          <p14:tracePt t="108341" x="4572000" y="4483100"/>
          <p14:tracePt t="108357" x="4654550" y="4483100"/>
          <p14:tracePt t="108374" x="4743450" y="4483100"/>
          <p14:tracePt t="108390" x="4806950" y="4483100"/>
          <p14:tracePt t="108407" x="4857750" y="4483100"/>
          <p14:tracePt t="108423" x="4883150" y="4489450"/>
          <p14:tracePt t="108440" x="4902200" y="4489450"/>
          <p14:tracePt t="108457" x="4914900" y="4489450"/>
          <p14:tracePt t="108474" x="4972050" y="4495800"/>
          <p14:tracePt t="108490" x="5010150" y="4502150"/>
          <p14:tracePt t="108507" x="5048250" y="4502150"/>
          <p14:tracePt t="108524" x="5060950" y="4502150"/>
          <p14:tracePt t="108540" x="5073650" y="4502150"/>
          <p14:tracePt t="108557" x="5086350" y="4502150"/>
          <p14:tracePt t="108574" x="5105400" y="4502150"/>
          <p14:tracePt t="108590" x="5111750" y="4502150"/>
          <p14:tracePt t="108629" x="5118100" y="4502150"/>
          <p14:tracePt t="108640" x="5124450" y="4495800"/>
          <p14:tracePt t="108657" x="5143500" y="4483100"/>
          <p14:tracePt t="108674" x="5162550" y="4470400"/>
          <p14:tracePt t="108690" x="5181600" y="4451350"/>
          <p14:tracePt t="108707" x="5187950" y="4445000"/>
          <p14:tracePt t="108724" x="5194300" y="4445000"/>
          <p14:tracePt t="108823" x="5194300" y="4451350"/>
          <p14:tracePt t="108832" x="5200650" y="4470400"/>
          <p14:tracePt t="108840" x="5207000" y="4483100"/>
          <p14:tracePt t="108857" x="5213350" y="4502150"/>
          <p14:tracePt t="108874" x="5219700" y="4514850"/>
          <p14:tracePt t="110341" x="5207000" y="4508500"/>
          <p14:tracePt t="110350" x="5194300" y="4502150"/>
          <p14:tracePt t="110357" x="5175250" y="4489450"/>
          <p14:tracePt t="110374" x="5130800" y="4470400"/>
          <p14:tracePt t="110390" x="5073650" y="4451350"/>
          <p14:tracePt t="110407" x="5010150" y="4438650"/>
          <p14:tracePt t="110424" x="4959350" y="4425950"/>
          <p14:tracePt t="110440" x="4908550" y="4413250"/>
          <p14:tracePt t="110457" x="4889500" y="4413250"/>
          <p14:tracePt t="110474" x="4876800" y="4413250"/>
          <p14:tracePt t="110490" x="4857750" y="4413250"/>
          <p14:tracePt t="110507" x="4826000" y="4413250"/>
          <p14:tracePt t="110524" x="4781550" y="4413250"/>
          <p14:tracePt t="110540" x="4737100" y="4413250"/>
          <p14:tracePt t="110558" x="4699000" y="4413250"/>
          <p14:tracePt t="110574" x="4660900" y="4413250"/>
          <p14:tracePt t="110590" x="4597400" y="4413250"/>
          <p14:tracePt t="110607" x="4559300" y="4419600"/>
          <p14:tracePt t="110624" x="4514850" y="4432300"/>
          <p14:tracePt t="110640" x="4470400" y="4445000"/>
          <p14:tracePt t="110657" x="4419600" y="4464050"/>
          <p14:tracePt t="110674" x="4368800" y="4483100"/>
          <p14:tracePt t="110690" x="4343400" y="4502150"/>
          <p14:tracePt t="112503" x="4387850" y="4495800"/>
          <p14:tracePt t="112510" x="4451350" y="4483100"/>
          <p14:tracePt t="112524" x="4514850" y="4476750"/>
          <p14:tracePt t="112541" x="4635500" y="4470400"/>
          <p14:tracePt t="112557" x="4800600" y="4470400"/>
          <p14:tracePt t="112574" x="4908550" y="4464050"/>
          <p14:tracePt t="112591" x="5054600" y="4464050"/>
          <p14:tracePt t="112607" x="5168900" y="4464050"/>
          <p14:tracePt t="112610" x="5232400" y="4464050"/>
          <p14:tracePt t="112624" x="5289550" y="4470400"/>
          <p14:tracePt t="112627" x="5334000" y="4483100"/>
          <p14:tracePt t="112641" x="5372100" y="4489450"/>
          <p14:tracePt t="112658" x="5441950" y="4502150"/>
          <p14:tracePt t="112674" x="5499100" y="4521200"/>
          <p14:tracePt t="112690" x="5518150" y="4533900"/>
          <p14:tracePt t="112737" x="5524500" y="4533900"/>
          <p14:tracePt t="112745" x="5530850" y="4540250"/>
          <p14:tracePt t="112757" x="5530850" y="4552950"/>
          <p14:tracePt t="112774" x="5543550" y="4572000"/>
          <p14:tracePt t="112791" x="5562600" y="4603750"/>
          <p14:tracePt t="112807" x="5568950" y="4616450"/>
          <p14:tracePt t="112824" x="5575300" y="4616450"/>
          <p14:tracePt t="112939" x="5562600" y="4616450"/>
          <p14:tracePt t="112948" x="5549900" y="4610100"/>
          <p14:tracePt t="112976" x="5461000" y="4578350"/>
          <p14:tracePt t="112990" x="5429250" y="4572000"/>
          <p14:tracePt t="113007" x="5372100" y="4559300"/>
          <p14:tracePt t="113024" x="5321300" y="4533900"/>
          <p14:tracePt t="113040" x="5295900" y="4521200"/>
          <p14:tracePt t="113057" x="5245100" y="4521200"/>
          <p14:tracePt t="113074" x="5200650" y="4514850"/>
          <p14:tracePt t="113090" x="5143500" y="4514850"/>
          <p14:tracePt t="113109" x="5105400" y="4514850"/>
          <p14:tracePt t="113124" x="5073650" y="4514850"/>
          <p14:tracePt t="113140" x="5041900" y="4514850"/>
          <p14:tracePt t="113157" x="5029200" y="4514850"/>
          <p14:tracePt t="113220" x="5035550" y="4514850"/>
          <p14:tracePt t="113226" x="5060950" y="4508500"/>
          <p14:tracePt t="113240" x="5137150" y="4495800"/>
          <p14:tracePt t="113257" x="5219700" y="4489450"/>
          <p14:tracePt t="113274" x="5270500" y="4476750"/>
          <p14:tracePt t="113290" x="5295900" y="4476750"/>
          <p14:tracePt t="113307" x="5302250" y="4470400"/>
          <p14:tracePt t="113324" x="5308600" y="4464050"/>
          <p14:tracePt t="113377" x="5302250" y="4457700"/>
          <p14:tracePt t="113383" x="5289550" y="4451350"/>
          <p14:tracePt t="113390" x="5264150" y="4445000"/>
          <p14:tracePt t="113407" x="5194300" y="4419600"/>
          <p14:tracePt t="113424" x="5067300" y="4375150"/>
          <p14:tracePt t="113440" x="4921250" y="4343400"/>
          <p14:tracePt t="113457" x="4737100" y="4305300"/>
          <p14:tracePt t="113474" x="4610100" y="4286250"/>
          <p14:tracePt t="113490" x="4489450" y="4279900"/>
          <p14:tracePt t="113507" x="4425950" y="4279900"/>
          <p14:tracePt t="113527" x="4368800" y="4286250"/>
          <p14:tracePt t="113530" x="4330700" y="4292600"/>
          <p14:tracePt t="113541" x="4292600" y="4298950"/>
          <p14:tracePt t="113557" x="4222750" y="4305300"/>
          <p14:tracePt t="113574" x="4165600" y="4330700"/>
          <p14:tracePt t="113591" x="4133850" y="4356100"/>
          <p14:tracePt t="113607" x="4121150" y="4362450"/>
          <p14:tracePt t="113624" x="4114800" y="4381500"/>
          <p14:tracePt t="113640" x="4108450" y="4400550"/>
          <p14:tracePt t="113657" x="4108450" y="4425950"/>
          <p14:tracePt t="113674" x="4114800" y="4457700"/>
          <p14:tracePt t="113691" x="4133850" y="4476750"/>
          <p14:tracePt t="113707" x="4197350" y="4514850"/>
          <p14:tracePt t="113724" x="4279900" y="4552950"/>
          <p14:tracePt t="113740" x="4502150" y="4610100"/>
          <p14:tracePt t="113757" x="4654550" y="4629150"/>
          <p14:tracePt t="113774" x="4781550" y="4648200"/>
          <p14:tracePt t="113790" x="4857750" y="4660900"/>
          <p14:tracePt t="113807" x="4908550" y="4660900"/>
          <p14:tracePt t="113824" x="4959350" y="4660900"/>
          <p14:tracePt t="113840" x="5048250" y="4654550"/>
          <p14:tracePt t="113858" x="5156200" y="4635500"/>
          <p14:tracePt t="113874" x="5276850" y="4616450"/>
          <p14:tracePt t="113890" x="5416550" y="4578350"/>
          <p14:tracePt t="113907" x="5511800" y="4533900"/>
          <p14:tracePt t="113941" x="5556250" y="4470400"/>
          <p14:tracePt t="113991" x="5461000" y="4387850"/>
          <p14:tracePt t="114008" x="5372100" y="4356100"/>
          <p14:tracePt t="114011" x="5321300" y="4349750"/>
          <p14:tracePt t="114024" x="5257800" y="4337050"/>
          <p14:tracePt t="114040" x="5086350" y="4305300"/>
          <p14:tracePt t="114057" x="4883150" y="4305300"/>
          <p14:tracePt t="114074" x="4629150" y="4324350"/>
          <p14:tracePt t="114091" x="4514850" y="4349750"/>
          <p14:tracePt t="114107" x="4470400" y="4362450"/>
          <p14:tracePt t="114124" x="4470400" y="4368800"/>
          <p14:tracePt t="114141" x="4470400" y="4387850"/>
          <p14:tracePt t="114143" x="4470400" y="4394200"/>
          <p14:tracePt t="114157" x="4470400" y="4406900"/>
          <p14:tracePt t="114174" x="4476750" y="4419600"/>
          <p14:tracePt t="114190" x="4495800" y="4451350"/>
          <p14:tracePt t="114207" x="4521200" y="4464050"/>
          <p14:tracePt t="114224" x="4572000" y="4483100"/>
          <p14:tracePt t="114240" x="4622800" y="4489450"/>
          <p14:tracePt t="114257" x="4679950" y="4495800"/>
          <p14:tracePt t="114274" x="4718050" y="4495800"/>
          <p14:tracePt t="114291" x="4743450" y="4495800"/>
          <p14:tracePt t="114324" x="4749800" y="4489450"/>
          <p14:tracePt t="114340" x="4762500" y="4483100"/>
          <p14:tracePt t="114357" x="4768850" y="4483100"/>
          <p14:tracePt t="114374" x="4781550" y="4483100"/>
          <p14:tracePt t="114390" x="4800600" y="4483100"/>
          <p14:tracePt t="114407" x="4826000" y="4483100"/>
          <p14:tracePt t="114424" x="4851400" y="4483100"/>
          <p14:tracePt t="114440" x="4864100" y="4483100"/>
          <p14:tracePt t="114457" x="4876800" y="4483100"/>
          <p14:tracePt t="114474" x="4883150" y="4483100"/>
          <p14:tracePt t="114490" x="4889500" y="4483100"/>
          <p14:tracePt t="114507" x="4895850" y="4483100"/>
          <p14:tracePt t="114617" x="4876800" y="4483100"/>
          <p14:tracePt t="114628" x="4845050" y="4483100"/>
          <p14:tracePt t="114631" x="4813300" y="4483100"/>
          <p14:tracePt t="114640" x="4775200" y="4483100"/>
          <p14:tracePt t="114657" x="4705350" y="4483100"/>
          <p14:tracePt t="114674" x="4629150" y="4483100"/>
          <p14:tracePt t="114690" x="4565650" y="4470400"/>
          <p14:tracePt t="114707" x="4533900" y="4464050"/>
          <p14:tracePt t="114724" x="4502150" y="4464050"/>
          <p14:tracePt t="114740" x="4489450" y="4464050"/>
          <p14:tracePt t="114835" x="4489450" y="4476750"/>
          <p14:tracePt t="114843" x="4489450" y="4483100"/>
          <p14:tracePt t="114852" x="4495800" y="4483100"/>
          <p14:tracePt t="114860" x="4495800" y="4495800"/>
          <p14:tracePt t="114874" x="4508500" y="4508500"/>
          <p14:tracePt t="114890" x="4565650" y="4540250"/>
          <p14:tracePt t="114907" x="4635500" y="4559300"/>
          <p14:tracePt t="114940" x="4908550" y="4603750"/>
          <p14:tracePt t="114990" x="5143500" y="4629150"/>
          <p14:tracePt t="115008" x="5156200" y="4629150"/>
          <p14:tracePt t="115024" x="5175250" y="4629150"/>
          <p14:tracePt t="115040" x="5194300" y="4616450"/>
          <p14:tracePt t="115057" x="5226050" y="4610100"/>
          <p14:tracePt t="115060" x="5238750" y="4603750"/>
          <p14:tracePt t="115074" x="5245100" y="4597400"/>
          <p14:tracePt t="115090" x="5270500" y="4572000"/>
          <p14:tracePt t="115107" x="5295900" y="4546600"/>
          <p14:tracePt t="115124" x="5314950" y="4521200"/>
          <p14:tracePt t="115140" x="5321300" y="4502150"/>
          <p14:tracePt t="115157" x="5327650" y="4483100"/>
          <p14:tracePt t="115174" x="5327650" y="4470400"/>
          <p14:tracePt t="115191" x="5327650" y="4451350"/>
          <p14:tracePt t="115207" x="5327650" y="4445000"/>
          <p14:tracePt t="115224" x="5321300" y="4432300"/>
          <p14:tracePt t="115227" x="5308600" y="4432300"/>
          <p14:tracePt t="115240" x="5257800" y="4406900"/>
          <p14:tracePt t="115257" x="5187950" y="4375150"/>
          <p14:tracePt t="115274" x="5080000" y="4356100"/>
          <p14:tracePt t="115290" x="4965700" y="4337050"/>
          <p14:tracePt t="115307" x="4857750" y="4324350"/>
          <p14:tracePt t="115324" x="4768850" y="4318000"/>
          <p14:tracePt t="115340" x="4686300" y="4318000"/>
          <p14:tracePt t="115357" x="4629150" y="4318000"/>
          <p14:tracePt t="115374" x="4559300" y="4324350"/>
          <p14:tracePt t="115391" x="4476750" y="4330700"/>
          <p14:tracePt t="115407" x="4394200" y="4337050"/>
          <p14:tracePt t="115424" x="4324350" y="4349750"/>
          <p14:tracePt t="115440" x="4273550" y="4362450"/>
          <p14:tracePt t="115457" x="4241800" y="4375150"/>
          <p14:tracePt t="115474" x="4235450" y="4387850"/>
          <p14:tracePt t="115490" x="4229100" y="4394200"/>
          <p14:tracePt t="115507" x="4229100" y="4419600"/>
          <p14:tracePt t="115524" x="4241800" y="4438650"/>
          <p14:tracePt t="115540" x="4260850" y="4476750"/>
          <p14:tracePt t="115557" x="4292600" y="4514850"/>
          <p14:tracePt t="115574" x="4324350" y="4546600"/>
          <p14:tracePt t="115590" x="4406900" y="4591050"/>
          <p14:tracePt t="115607" x="4470400" y="4603750"/>
          <p14:tracePt t="115624" x="4533900" y="4616450"/>
          <p14:tracePt t="115641" x="4635500" y="4622800"/>
          <p14:tracePt t="115657" x="4762500" y="4622800"/>
          <p14:tracePt t="115674" x="4895850" y="4622800"/>
          <p14:tracePt t="115690" x="5092700" y="4622800"/>
          <p14:tracePt t="115707" x="5219700" y="4622800"/>
          <p14:tracePt t="115724" x="5334000" y="4622800"/>
          <p14:tracePt t="115740" x="5441950" y="4616450"/>
          <p14:tracePt t="115757" x="5499100" y="4603750"/>
          <p14:tracePt t="115773" x="5505450" y="4597400"/>
          <p14:tracePt t="116337" x="5505450" y="4591050"/>
          <p14:tracePt t="116344" x="5499100" y="4578350"/>
          <p14:tracePt t="116358" x="5492750" y="4565650"/>
          <p14:tracePt t="116374" x="5473700" y="4540250"/>
          <p14:tracePt t="116391" x="5397500" y="4470400"/>
          <p14:tracePt t="116407" x="5334000" y="4419600"/>
          <p14:tracePt t="116424" x="5257800" y="4381500"/>
          <p14:tracePt t="116441" x="5194300" y="4356100"/>
          <p14:tracePt t="116457" x="5143500" y="4343400"/>
          <p14:tracePt t="116474" x="5086350" y="4343400"/>
          <p14:tracePt t="116491" x="4978400" y="4343400"/>
          <p14:tracePt t="116507" x="4705350" y="4362450"/>
          <p14:tracePt t="116524" x="4533900" y="4381500"/>
          <p14:tracePt t="116540" x="4368800" y="4406900"/>
          <p14:tracePt t="116557" x="4267200" y="4425950"/>
          <p14:tracePt t="116574" x="4235450" y="4438650"/>
          <p14:tracePt t="116632" x="4248150" y="4445000"/>
          <p14:tracePt t="116647" x="4254500" y="4445000"/>
          <p14:tracePt t="116656" x="4273550" y="4451350"/>
          <p14:tracePt t="116663" x="4286250" y="4451350"/>
          <p14:tracePt t="116673" x="4305300" y="4451350"/>
          <p14:tracePt t="116690" x="4330700" y="4451350"/>
          <p14:tracePt t="116707" x="4343400" y="4451350"/>
          <p14:tracePt t="116951" x="4349750" y="4451350"/>
          <p14:tracePt t="116961" x="4375150" y="4457700"/>
          <p14:tracePt t="116967" x="4394200" y="4464050"/>
          <p14:tracePt t="116977" x="4438650" y="4470400"/>
          <p14:tracePt t="116990" x="4527550" y="4495800"/>
          <p14:tracePt t="117007" x="4635500" y="4514850"/>
          <p14:tracePt t="117024" x="4730750" y="4527550"/>
          <p14:tracePt t="117041" x="4800600" y="4527550"/>
          <p14:tracePt t="117058" x="4876800" y="4527550"/>
          <p14:tracePt t="117060" x="4908550" y="4527550"/>
          <p14:tracePt t="117073" x="4921250" y="4527550"/>
          <p14:tracePt t="117161" x="4927600" y="4527550"/>
          <p14:tracePt t="117177" x="4933950" y="4533900"/>
          <p14:tracePt t="117185" x="4940300" y="4533900"/>
          <p14:tracePt t="117207" x="4946650" y="4540250"/>
          <p14:tracePt t="117257" x="5054600" y="4565650"/>
          <p14:tracePt t="117274" x="5124450" y="4572000"/>
          <p14:tracePt t="117290" x="5194300" y="4572000"/>
          <p14:tracePt t="117307" x="5213350" y="4565650"/>
          <p14:tracePt t="117324" x="5219700" y="4559300"/>
          <p14:tracePt t="117341" x="5232400" y="4533900"/>
          <p14:tracePt t="117357" x="5238750" y="4508500"/>
          <p14:tracePt t="117374" x="5238750" y="4476750"/>
          <p14:tracePt t="117390" x="5207000" y="4432300"/>
          <p14:tracePt t="117407" x="5137150" y="4387850"/>
          <p14:tracePt t="117424" x="5054600" y="4356100"/>
          <p14:tracePt t="117440" x="4908550" y="4330700"/>
          <p14:tracePt t="117457" x="4787900" y="4330700"/>
          <p14:tracePt t="117474" x="4654550" y="4343400"/>
          <p14:tracePt t="117490" x="4514850" y="4381500"/>
          <p14:tracePt t="117507" x="4394200" y="4419600"/>
          <p14:tracePt t="117524" x="4305300" y="4470400"/>
          <p14:tracePt t="117541" x="4279900" y="4495800"/>
          <p14:tracePt t="117557" x="4279900" y="4527550"/>
          <p14:tracePt t="117574" x="4292600" y="4552950"/>
          <p14:tracePt t="117590" x="4343400" y="4584700"/>
          <p14:tracePt t="117607" x="4413250" y="4603750"/>
          <p14:tracePt t="117624" x="4527550" y="4610100"/>
          <p14:tracePt t="117640" x="4660900" y="4610100"/>
          <p14:tracePt t="117657" x="4826000" y="4603750"/>
          <p14:tracePt t="117674" x="5048250" y="4565650"/>
          <p14:tracePt t="117690" x="5168900" y="4533900"/>
          <p14:tracePt t="117707" x="5238750" y="4508500"/>
          <p14:tracePt t="117724" x="5257800" y="4489450"/>
          <p14:tracePt t="117741" x="5264150" y="4489450"/>
          <p14:tracePt t="117783" x="5264150" y="4483100"/>
          <p14:tracePt t="117792" x="5251450" y="4483100"/>
          <p14:tracePt t="117807" x="5207000" y="4476750"/>
          <p14:tracePt t="117824" x="5156200" y="4476750"/>
          <p14:tracePt t="117840" x="5092700" y="4483100"/>
          <p14:tracePt t="117900" x="5099050" y="4489450"/>
          <p14:tracePt t="117912" x="5111750" y="4489450"/>
          <p14:tracePt t="117976" x="5168900" y="4495800"/>
          <p14:tracePt t="118319" x="5175250" y="4502150"/>
          <p14:tracePt t="118328" x="5181600" y="4502150"/>
          <p14:tracePt t="118336" x="5200650" y="4508500"/>
          <p14:tracePt t="118345" x="5232400" y="4514850"/>
          <p14:tracePt t="118357" x="5270500" y="4527550"/>
          <p14:tracePt t="118374" x="5397500" y="4584700"/>
          <p14:tracePt t="118391" x="5454650" y="4629150"/>
          <p14:tracePt t="118408" x="5492750" y="4679950"/>
          <p14:tracePt t="118424" x="5505450" y="4737100"/>
          <p14:tracePt t="118441" x="5505450" y="4794250"/>
          <p14:tracePt t="118457" x="5499100" y="4864100"/>
          <p14:tracePt t="118476" x="5499100" y="4953000"/>
          <p14:tracePt t="118490" x="5505450" y="5003800"/>
          <p14:tracePt t="118507" x="5518150" y="5035550"/>
          <p14:tracePt t="118524" x="5537200" y="5060950"/>
          <p14:tracePt t="118540" x="5549900" y="5080000"/>
          <p14:tracePt t="118557" x="5556250" y="5111750"/>
          <p14:tracePt t="118574" x="5568950" y="5130800"/>
          <p14:tracePt t="118590" x="5568950" y="5149850"/>
          <p14:tracePt t="118607" x="5568950" y="5162550"/>
          <p14:tracePt t="118624" x="5575300" y="5168900"/>
          <p14:tracePt t="118640" x="5581650" y="5175250"/>
          <p14:tracePt t="118658" x="5588000" y="5187950"/>
          <p14:tracePt t="118674" x="5594350" y="5207000"/>
          <p14:tracePt t="118690" x="5600700" y="5213350"/>
          <p14:tracePt t="118707" x="5607050" y="5219700"/>
          <p14:tracePt t="118724" x="5613400" y="5219700"/>
          <p14:tracePt t="118740" x="5619750" y="5219700"/>
          <p14:tracePt t="118774" x="5632450" y="5213350"/>
          <p14:tracePt t="118791" x="5638800" y="5194300"/>
          <p14:tracePt t="118807" x="5657850" y="5162550"/>
          <p14:tracePt t="118824" x="5670550" y="5118100"/>
          <p14:tracePt t="118840" x="5689600" y="5029200"/>
          <p14:tracePt t="118857" x="5695950" y="4927600"/>
          <p14:tracePt t="118874" x="5695950" y="4800600"/>
          <p14:tracePt t="118880" x="5695950" y="4730750"/>
          <p14:tracePt t="118890" x="5695950" y="4673600"/>
          <p14:tracePt t="118924" x="5689600" y="4489450"/>
          <p14:tracePt t="118974" x="5689600" y="4432300"/>
          <p14:tracePt t="118991" x="5689600" y="4425950"/>
          <p14:tracePt t="119114" x="5689600" y="4438650"/>
          <p14:tracePt t="119121" x="5689600" y="4451350"/>
          <p14:tracePt t="119129" x="5689600" y="4470400"/>
          <p14:tracePt t="119140" x="5689600" y="4483100"/>
          <p14:tracePt t="119158" x="5689600" y="4508500"/>
          <p14:tracePt t="119174" x="5689600" y="4527550"/>
          <p14:tracePt t="119191" x="5695950" y="4559300"/>
          <p14:tracePt t="119207" x="5695950" y="4578350"/>
          <p14:tracePt t="119224" x="5695950" y="4603750"/>
          <p14:tracePt t="119240" x="5695950" y="4635500"/>
          <p14:tracePt t="119257" x="5695950" y="4673600"/>
          <p14:tracePt t="119274" x="5683250" y="4699000"/>
          <p14:tracePt t="119290" x="5683250" y="4762500"/>
          <p14:tracePt t="119307" x="5676900" y="4794250"/>
          <p14:tracePt t="119324" x="5676900" y="4826000"/>
          <p14:tracePt t="119340" x="5683250" y="4851400"/>
          <p14:tracePt t="119357" x="5695950" y="4883150"/>
          <p14:tracePt t="119374" x="5695950" y="4908550"/>
          <p14:tracePt t="119377" x="5695950" y="4914900"/>
          <p14:tracePt t="119390" x="5695950" y="4927600"/>
          <p14:tracePt t="119407" x="5695950" y="4933950"/>
          <p14:tracePt t="119424" x="5702300" y="4940300"/>
          <p14:tracePt t="119441" x="5708650" y="4946650"/>
          <p14:tracePt t="119457" x="5715000" y="4959350"/>
          <p14:tracePt t="119474" x="5721350" y="4965700"/>
          <p14:tracePt t="119490" x="5721350" y="4978400"/>
          <p14:tracePt t="119507" x="5734050" y="4997450"/>
          <p14:tracePt t="119524" x="5734050" y="5016500"/>
          <p14:tracePt t="119541" x="5740400" y="5041900"/>
          <p14:tracePt t="119557" x="5740400" y="5048250"/>
          <p14:tracePt t="119574" x="5740400" y="5054600"/>
          <p14:tracePt t="119590" x="5740400" y="5060950"/>
          <p14:tracePt t="119607" x="5740400" y="5067300"/>
          <p14:tracePt t="119624" x="5740400" y="5080000"/>
          <p14:tracePt t="119640" x="5734050" y="5099050"/>
          <p14:tracePt t="119657" x="5734050" y="5118100"/>
          <p14:tracePt t="119674" x="5734050" y="5124450"/>
          <p14:tracePt t="119690" x="5734050" y="5130800"/>
          <p14:tracePt t="119707" x="5734050" y="5137150"/>
          <p14:tracePt t="121627" x="5734050" y="5130800"/>
          <p14:tracePt t="121663" x="5734050" y="5124450"/>
          <p14:tracePt t="122947" x="5740400" y="5124450"/>
          <p14:tracePt t="122956" x="5803900" y="5118100"/>
          <p14:tracePt t="122974" x="5956300" y="5092700"/>
          <p14:tracePt t="122991" x="5924550" y="5048250"/>
          <p14:tracePt t="123008" x="5810250" y="4953000"/>
          <p14:tracePt t="123024" x="5676900" y="4857750"/>
          <p14:tracePt t="123040" x="5486400" y="4762500"/>
          <p14:tracePt t="123057" x="5391150" y="4711700"/>
          <p14:tracePt t="123074" x="5308600" y="4660900"/>
          <p14:tracePt t="123091" x="5213350" y="4616450"/>
          <p14:tracePt t="123107" x="5092700" y="4572000"/>
          <p14:tracePt t="123124" x="4978400" y="4521200"/>
          <p14:tracePt t="123140" x="4775200" y="4445000"/>
          <p14:tracePt t="123157" x="4629150" y="4387850"/>
          <p14:tracePt t="123174" x="4521200" y="4356100"/>
          <p14:tracePt t="123191" x="4476750" y="4330700"/>
          <p14:tracePt t="123207" x="4457700" y="4324350"/>
          <p14:tracePt t="123210" x="4457700" y="4318000"/>
          <p14:tracePt t="123224" x="4451350" y="4311650"/>
          <p14:tracePt t="123241" x="4438650" y="4305300"/>
          <p14:tracePt t="123257" x="4413250" y="4305300"/>
          <p14:tracePt t="123274" x="4394200" y="4305300"/>
          <p14:tracePt t="123351" x="4387850" y="4318000"/>
          <p14:tracePt t="123360" x="4381500" y="4324350"/>
          <p14:tracePt t="123368" x="4381500" y="4330700"/>
          <p14:tracePt t="123383" x="4381500" y="4337050"/>
          <p14:tracePt t="123407" x="4387850" y="4337050"/>
          <p14:tracePt t="123414" x="4394200" y="4343400"/>
          <p14:tracePt t="123424" x="4400550" y="4343400"/>
          <p14:tracePt t="123440" x="4413250" y="4356100"/>
          <p14:tracePt t="123457" x="4438650" y="4362450"/>
          <p14:tracePt t="123474" x="4464050" y="4375150"/>
          <p14:tracePt t="123476" x="4483100" y="4375150"/>
          <p14:tracePt t="123490" x="4533900" y="4387850"/>
          <p14:tracePt t="123507" x="4578350" y="4400550"/>
          <p14:tracePt t="123524" x="4629150" y="4406900"/>
          <p14:tracePt t="123541" x="4641850" y="4406900"/>
          <p14:tracePt t="123557" x="4648200" y="4406900"/>
          <p14:tracePt t="123827" x="4654550" y="4406900"/>
          <p14:tracePt t="123834" x="4673600" y="4406900"/>
          <p14:tracePt t="123843" x="4775200" y="4406900"/>
          <p14:tracePt t="123858" x="5130800" y="4438650"/>
          <p14:tracePt t="123874" x="5441950" y="4514850"/>
          <p14:tracePt t="123891" x="5607050" y="4546600"/>
          <p14:tracePt t="123908" x="5721350" y="4572000"/>
          <p14:tracePt t="123941" x="5822950" y="4622800"/>
          <p14:tracePt t="123991" x="5886450" y="4724400"/>
          <p14:tracePt t="124008" x="5905500" y="4749800"/>
          <p14:tracePt t="124024" x="5924550" y="4775200"/>
          <p14:tracePt t="124041" x="5930900" y="4800600"/>
          <p14:tracePt t="124057" x="5937250" y="4826000"/>
          <p14:tracePt t="124074" x="5937250" y="4845050"/>
          <p14:tracePt t="124091" x="5930900" y="4851400"/>
          <p14:tracePt t="124107" x="5924550" y="4851400"/>
          <p14:tracePt t="124124" x="5924550" y="4857750"/>
          <p14:tracePt t="124141" x="5918200" y="4857750"/>
          <p14:tracePt t="124157" x="5918200" y="4864100"/>
          <p14:tracePt t="124191" x="5911850" y="4870450"/>
          <p14:tracePt t="124216" x="5905500" y="4864100"/>
          <p14:tracePt t="124224" x="5899150" y="4857750"/>
          <p14:tracePt t="124240" x="5886450" y="4838700"/>
          <p14:tracePt t="124257" x="5873750" y="4781550"/>
          <p14:tracePt t="124274" x="5848350" y="4699000"/>
          <p14:tracePt t="124291" x="5842000" y="4635500"/>
          <p14:tracePt t="124307" x="5842000" y="4591050"/>
          <p14:tracePt t="124324" x="5829300" y="4559300"/>
          <p14:tracePt t="124340" x="5822950" y="4546600"/>
          <p14:tracePt t="124357" x="5810250" y="4533900"/>
          <p14:tracePt t="124390" x="5803900" y="4533900"/>
          <p14:tracePt t="124449" x="5797550" y="4540250"/>
          <p14:tracePt t="124455" x="5778500" y="4565650"/>
          <p14:tracePt t="124462" x="5759450" y="4603750"/>
          <p14:tracePt t="124474" x="5746750" y="4629150"/>
          <p14:tracePt t="124490" x="5721350" y="4679950"/>
          <p14:tracePt t="124507" x="5715000" y="4692650"/>
          <p14:tracePt t="124557" x="5708650" y="4679950"/>
          <p14:tracePt t="124565" x="5702300" y="4660900"/>
          <p14:tracePt t="124574" x="5695950" y="4641850"/>
          <p14:tracePt t="124590" x="5695950" y="4603750"/>
          <p14:tracePt t="124607" x="5695950" y="4565650"/>
          <p14:tracePt t="124624" x="5695950" y="4552950"/>
          <p14:tracePt t="124697" x="5702300" y="4559300"/>
          <p14:tracePt t="124705" x="5702300" y="4572000"/>
          <p14:tracePt t="124721" x="5702300" y="4578350"/>
          <p14:tracePt t="124729" x="5708650" y="4584700"/>
          <p14:tracePt t="124743" x="5708650" y="4591050"/>
          <p14:tracePt t="124945" x="5708650" y="4584700"/>
          <p14:tracePt t="124954" x="5702300" y="4572000"/>
          <p14:tracePt t="124960" x="5702300" y="4565650"/>
          <p14:tracePt t="124974" x="5695950" y="4552950"/>
          <p14:tracePt t="124991" x="5683250" y="4527550"/>
          <p14:tracePt t="125007" x="5664200" y="4502150"/>
          <p14:tracePt t="125024" x="5657850" y="4489450"/>
          <p14:tracePt t="125041" x="5657850" y="4483100"/>
          <p14:tracePt t="125623" x="5645150" y="4483100"/>
          <p14:tracePt t="125632" x="5619750" y="4483100"/>
          <p14:tracePt t="125641" x="5575300" y="4489450"/>
          <p14:tracePt t="125657" x="5441950" y="4521200"/>
          <p14:tracePt t="125674" x="5283200" y="4565650"/>
          <p14:tracePt t="125691" x="5137150" y="4610100"/>
          <p14:tracePt t="125708" x="5022850" y="4622800"/>
          <p14:tracePt t="125724" x="4940300" y="4629150"/>
          <p14:tracePt t="125741" x="4895850" y="4629150"/>
          <p14:tracePt t="125757" x="4838700" y="4629150"/>
          <p14:tracePt t="125774" x="4762500" y="4629150"/>
          <p14:tracePt t="125790" x="4667250" y="4629150"/>
          <p14:tracePt t="125807" x="4572000" y="4616450"/>
          <p14:tracePt t="125824" x="4476750" y="4610100"/>
          <p14:tracePt t="125840" x="4324350" y="4603750"/>
          <p14:tracePt t="125857" x="4235450" y="4603750"/>
          <p14:tracePt t="125874" x="4184650" y="4603750"/>
          <p14:tracePt t="125890" x="4146550" y="4603750"/>
          <p14:tracePt t="125894" x="4127500" y="4603750"/>
          <p14:tracePt t="125907" x="4114800" y="4603750"/>
          <p14:tracePt t="125910" x="4102100" y="4603750"/>
          <p14:tracePt t="125941" x="4051300" y="4591050"/>
          <p14:tracePt t="125991" x="4013200" y="4584700"/>
          <p14:tracePt t="126112" x="4019550" y="4591050"/>
          <p14:tracePt t="126120" x="4038600" y="4597400"/>
          <p14:tracePt t="126127" x="4051300" y="4603750"/>
          <p14:tracePt t="126140" x="4070350" y="4610100"/>
          <p14:tracePt t="126157" x="4114800" y="4622800"/>
          <p14:tracePt t="126173" x="4171950" y="4635500"/>
          <p14:tracePt t="126190" x="4254500" y="4654550"/>
          <p14:tracePt t="126207" x="4286250" y="4660900"/>
          <p14:tracePt t="126224" x="4324350" y="4667250"/>
          <p14:tracePt t="126240" x="4356100" y="4673600"/>
          <p14:tracePt t="126257" x="4400550" y="4686300"/>
          <p14:tracePt t="126274" x="4470400" y="4692650"/>
          <p14:tracePt t="126291" x="4572000" y="4705350"/>
          <p14:tracePt t="126307" x="4622800" y="4711700"/>
          <p14:tracePt t="126324" x="4660900" y="4718050"/>
          <p14:tracePt t="126341" x="4699000" y="4718050"/>
          <p14:tracePt t="126357" x="4718050" y="4718050"/>
          <p14:tracePt t="126374" x="4743450" y="4718050"/>
          <p14:tracePt t="126391" x="4768850" y="4718050"/>
          <p14:tracePt t="126408" x="4806950" y="4724400"/>
          <p14:tracePt t="126423" x="4883150" y="4730750"/>
          <p14:tracePt t="126440" x="4927600" y="4737100"/>
          <p14:tracePt t="126457" x="4965700" y="4743450"/>
          <p14:tracePt t="126476" x="5003800" y="4749800"/>
          <p14:tracePt t="126477" x="5022850" y="4749800"/>
          <p14:tracePt t="126490" x="5035550" y="4749800"/>
          <p14:tracePt t="126491" x="5054600" y="4749800"/>
          <p14:tracePt t="126507" x="5060950" y="4749800"/>
          <p14:tracePt t="126524" x="5080000" y="4749800"/>
          <p14:tracePt t="126541" x="5118100" y="4749800"/>
          <p14:tracePt t="126557" x="5137150" y="4749800"/>
          <p14:tracePt t="126574" x="5168900" y="4749800"/>
          <p14:tracePt t="126590" x="5207000" y="4749800"/>
          <p14:tracePt t="126607" x="5245100" y="4749800"/>
          <p14:tracePt t="126610" x="5257800" y="4749800"/>
          <p14:tracePt t="126624" x="5276850" y="4749800"/>
          <p14:tracePt t="126641" x="5308600" y="4749800"/>
          <p14:tracePt t="126657" x="5340350" y="4749800"/>
          <p14:tracePt t="126674" x="5365750" y="4743450"/>
          <p14:tracePt t="126691" x="5384800" y="4743450"/>
          <p14:tracePt t="126707" x="5416550" y="4743450"/>
          <p14:tracePt t="126724" x="5435600" y="4743450"/>
          <p14:tracePt t="126740" x="5454650" y="4737100"/>
          <p14:tracePt t="126743" x="5461000" y="4737100"/>
          <p14:tracePt t="126757" x="5480050" y="4730750"/>
          <p14:tracePt t="126776" x="5499100" y="4724400"/>
          <p14:tracePt t="126790" x="5524500" y="4724400"/>
          <p14:tracePt t="126807" x="5556250" y="4724400"/>
          <p14:tracePt t="126824" x="5588000" y="4718050"/>
          <p14:tracePt t="126827" x="5607050" y="4711700"/>
          <p14:tracePt t="126840" x="5626100" y="4705350"/>
          <p14:tracePt t="126857" x="5670550" y="4692650"/>
          <p14:tracePt t="126873" x="5715000" y="4673600"/>
          <p14:tracePt t="126875" x="5734050" y="4673600"/>
          <p14:tracePt t="126890" x="5772150" y="4660900"/>
          <p14:tracePt t="126924" x="5816600" y="4641850"/>
          <p14:tracePt t="126974" x="5861050" y="4591050"/>
          <p14:tracePt t="126991" x="5873750" y="4559300"/>
          <p14:tracePt t="127007" x="5886450" y="4527550"/>
          <p14:tracePt t="127024" x="5899150" y="4502150"/>
          <p14:tracePt t="127042" x="5905500" y="4470400"/>
          <p14:tracePt t="127057" x="5905500" y="4438650"/>
          <p14:tracePt t="127074" x="5905500" y="4400550"/>
          <p14:tracePt t="127091" x="5905500" y="4368800"/>
          <p14:tracePt t="127094" x="5905500" y="4349750"/>
          <p14:tracePt t="127107" x="5880100" y="4318000"/>
          <p14:tracePt t="127124" x="5854700" y="4279900"/>
          <p14:tracePt t="127141" x="5829300" y="4254500"/>
          <p14:tracePt t="127157" x="5797550" y="4229100"/>
          <p14:tracePt t="127174" x="5759450" y="4210050"/>
          <p14:tracePt t="127191" x="5702300" y="4197350"/>
          <p14:tracePt t="127207" x="5626100" y="4184650"/>
          <p14:tracePt t="127224" x="5549900" y="4178300"/>
          <p14:tracePt t="127241" x="5429250" y="4178300"/>
          <p14:tracePt t="127258" x="5346700" y="4178300"/>
          <p14:tracePt t="127274" x="5270500" y="4184650"/>
          <p14:tracePt t="127291" x="5207000" y="4184650"/>
          <p14:tracePt t="127307" x="5162550" y="4191000"/>
          <p14:tracePt t="127324" x="5124450" y="4197350"/>
          <p14:tracePt t="127340" x="5073650" y="4203700"/>
          <p14:tracePt t="127357" x="5041900" y="4210050"/>
          <p14:tracePt t="127374" x="5003800" y="4210050"/>
          <p14:tracePt t="127391" x="4972050" y="4216400"/>
          <p14:tracePt t="127407" x="4940300" y="4216400"/>
          <p14:tracePt t="127425" x="4902200" y="4222750"/>
          <p14:tracePt t="127441" x="4851400" y="4222750"/>
          <p14:tracePt t="127457" x="4794250" y="4222750"/>
          <p14:tracePt t="127474" x="4737100" y="4222750"/>
          <p14:tracePt t="127491" x="4667250" y="4222750"/>
          <p14:tracePt t="127507" x="4616450" y="4222750"/>
          <p14:tracePt t="127524" x="4572000" y="4222750"/>
          <p14:tracePt t="127542" x="4527550" y="4222750"/>
          <p14:tracePt t="127557" x="4502150" y="4222750"/>
          <p14:tracePt t="127574" x="4457700" y="4222750"/>
          <p14:tracePt t="127591" x="4394200" y="4222750"/>
          <p14:tracePt t="127607" x="4356100" y="4229100"/>
          <p14:tracePt t="127624" x="4330700" y="4241800"/>
          <p14:tracePt t="127641" x="4298950" y="4248150"/>
          <p14:tracePt t="127658" x="4254500" y="4267200"/>
          <p14:tracePt t="127674" x="4184650" y="4286250"/>
          <p14:tracePt t="127691" x="4133850" y="4298950"/>
          <p14:tracePt t="127707" x="4121150" y="4298950"/>
          <p14:tracePt t="127724" x="4108450" y="4305300"/>
          <p14:tracePt t="127740" x="4102100" y="4318000"/>
          <p14:tracePt t="127757" x="4089400" y="4324350"/>
          <p14:tracePt t="127774" x="4076700" y="4349750"/>
          <p14:tracePt t="127791" x="4044950" y="4381500"/>
          <p14:tracePt t="127807" x="4025900" y="4400550"/>
          <p14:tracePt t="127824" x="4006850" y="4425950"/>
          <p14:tracePt t="127841" x="4006850" y="4445000"/>
          <p14:tracePt t="127857" x="3994150" y="4464050"/>
          <p14:tracePt t="127874" x="3994150" y="4483100"/>
          <p14:tracePt t="127879" x="3994150" y="4495800"/>
          <p14:tracePt t="127890" x="3994150" y="4502150"/>
          <p14:tracePt t="127924" x="4000500" y="4533900"/>
          <p14:tracePt t="127927" x="4000500" y="4540250"/>
          <p14:tracePt t="127974" x="4044950" y="4578350"/>
          <p14:tracePt t="127991" x="4083050" y="4591050"/>
          <p14:tracePt t="128007" x="4140200" y="4616450"/>
          <p14:tracePt t="128024" x="4203700" y="4629150"/>
          <p14:tracePt t="128041" x="4337050" y="4648200"/>
          <p14:tracePt t="128057" x="4432300" y="4654550"/>
          <p14:tracePt t="128074" x="4540250" y="4654550"/>
          <p14:tracePt t="128090" x="4622800" y="4667250"/>
          <p14:tracePt t="128107" x="4673600" y="4667250"/>
          <p14:tracePt t="128124" x="4724400" y="4673600"/>
          <p14:tracePt t="128140" x="4787900" y="4686300"/>
          <p14:tracePt t="128157" x="4838700" y="4692650"/>
          <p14:tracePt t="128174" x="4921250" y="4705350"/>
          <p14:tracePt t="128191" x="5041900" y="4711700"/>
          <p14:tracePt t="128207" x="5175250" y="4718050"/>
          <p14:tracePt t="128224" x="5314950" y="4718050"/>
          <p14:tracePt t="128241" x="5429250" y="4718050"/>
          <p14:tracePt t="128257" x="5537200" y="4718050"/>
          <p14:tracePt t="128274" x="5619750" y="4718050"/>
          <p14:tracePt t="128276" x="5651500" y="4711700"/>
          <p14:tracePt t="128291" x="5715000" y="4699000"/>
          <p14:tracePt t="128307" x="5746750" y="4692650"/>
          <p14:tracePt t="128324" x="5765800" y="4686300"/>
          <p14:tracePt t="128341" x="5791200" y="4673600"/>
          <p14:tracePt t="128357" x="5810250" y="4660900"/>
          <p14:tracePt t="128374" x="5842000" y="4648200"/>
          <p14:tracePt t="128376" x="5848350" y="4635500"/>
          <p14:tracePt t="128391" x="5861050" y="4610100"/>
          <p14:tracePt t="128407" x="5861050" y="4584700"/>
          <p14:tracePt t="128424" x="5854700" y="4552950"/>
          <p14:tracePt t="128440" x="5835650" y="4514850"/>
          <p14:tracePt t="128457" x="5816600" y="4495800"/>
          <p14:tracePt t="128474" x="5810250" y="4470400"/>
          <p14:tracePt t="128491" x="5803900" y="4457700"/>
          <p14:tracePt t="128507" x="5797550" y="4432300"/>
          <p14:tracePt t="128524" x="5765800" y="4413250"/>
          <p14:tracePt t="128541" x="5702300" y="4387850"/>
          <p14:tracePt t="128557" x="5594350" y="4356100"/>
          <p14:tracePt t="128574" x="5473700" y="4324350"/>
          <p14:tracePt t="128591" x="5353050" y="4298950"/>
          <p14:tracePt t="128607" x="5207000" y="4279900"/>
          <p14:tracePt t="128624" x="4978400" y="4260850"/>
          <p14:tracePt t="128641" x="4800600" y="4241800"/>
          <p14:tracePt t="128657" x="4591050" y="4229100"/>
          <p14:tracePt t="128674" x="4394200" y="4222750"/>
          <p14:tracePt t="128691" x="4197350" y="4216400"/>
          <p14:tracePt t="128707" x="4070350" y="4216400"/>
          <p14:tracePt t="128724" x="4006850" y="4216400"/>
          <p14:tracePt t="128741" x="3994150" y="4222750"/>
          <p14:tracePt t="128757" x="3987800" y="4235450"/>
          <p14:tracePt t="128774" x="3968750" y="4267200"/>
          <p14:tracePt t="128791" x="3930650" y="4318000"/>
          <p14:tracePt t="128807" x="3892550" y="4381500"/>
          <p14:tracePt t="128824" x="3860800" y="4457700"/>
          <p14:tracePt t="128841" x="3835400" y="4572000"/>
          <p14:tracePt t="128857" x="3848100" y="4629150"/>
          <p14:tracePt t="128874" x="3886200" y="4667250"/>
          <p14:tracePt t="128891" x="3962400" y="4699000"/>
          <p14:tracePt t="128907" x="4102100" y="4705350"/>
          <p14:tracePt t="128912" x="4171950" y="4705350"/>
          <p14:tracePt t="128924" x="4279900" y="4705350"/>
          <p14:tracePt t="128959" x="4927600" y="4686300"/>
          <p14:tracePt t="129007" x="5956300" y="4686300"/>
          <p14:tracePt t="129024" x="6000750" y="4686300"/>
          <p14:tracePt t="129364" x="5994400" y="4679950"/>
          <p14:tracePt t="129372" x="5981700" y="4679950"/>
          <p14:tracePt t="129379" x="5956300" y="4679950"/>
          <p14:tracePt t="129391" x="5937250" y="4679950"/>
          <p14:tracePt t="129407" x="5892800" y="4667250"/>
          <p14:tracePt t="129424" x="5848350" y="4654550"/>
          <p14:tracePt t="129441" x="5816600" y="4641850"/>
          <p14:tracePt t="129457" x="5810250" y="4629150"/>
          <p14:tracePt t="129474" x="5803900" y="4616450"/>
          <p14:tracePt t="129507" x="5803900" y="4610100"/>
          <p14:tracePt t="129524" x="5803900" y="4603750"/>
          <p14:tracePt t="129541" x="5797550" y="4591050"/>
          <p14:tracePt t="129557" x="5797550" y="4584700"/>
          <p14:tracePt t="129978" x="5803900" y="4584700"/>
          <p14:tracePt t="131977" x="5784850" y="4578350"/>
          <p14:tracePt t="131984" x="5746750" y="4552950"/>
          <p14:tracePt t="131992" x="5715000" y="4540250"/>
          <p14:tracePt t="132008" x="5695950" y="4521200"/>
          <p14:tracePt t="132024" x="5689600" y="4514850"/>
          <p14:tracePt t="132127" x="5689600" y="4521200"/>
          <p14:tracePt t="132132" x="5695950" y="4533900"/>
          <p14:tracePt t="132141" x="5702300" y="4546600"/>
          <p14:tracePt t="132157" x="5708650" y="4565650"/>
          <p14:tracePt t="132174" x="5715000" y="4584700"/>
          <p14:tracePt t="132191" x="5727700" y="4597400"/>
          <p14:tracePt t="132224" x="5727700" y="4603750"/>
          <p14:tracePt t="132389" x="5734050" y="4603750"/>
          <p14:tracePt t="132398" x="5740400" y="4597400"/>
          <p14:tracePt t="132407" x="5746750" y="4597400"/>
          <p14:tracePt t="132424" x="5753100" y="4597400"/>
          <p14:tracePt t="132440" x="5759450" y="4597400"/>
          <p14:tracePt t="132458" x="5765800" y="4591050"/>
          <p14:tracePt t="132474" x="5772150" y="4591050"/>
          <p14:tracePt t="132507" x="5778500" y="4578350"/>
          <p14:tracePt t="132524" x="5784850" y="4572000"/>
          <p14:tracePt t="132541" x="5791200" y="4552950"/>
          <p14:tracePt t="132558" x="5791200" y="4540250"/>
          <p14:tracePt t="132574" x="5772150" y="4514850"/>
          <p14:tracePt t="132591" x="5734050" y="4483100"/>
          <p14:tracePt t="132607" x="5664200" y="4451350"/>
          <p14:tracePt t="132624" x="5568950" y="4413250"/>
          <p14:tracePt t="132641" x="5448300" y="4387850"/>
          <p14:tracePt t="132657" x="5302250" y="4381500"/>
          <p14:tracePt t="132673" x="5124450" y="4375150"/>
          <p14:tracePt t="132691" x="4838700" y="4387850"/>
          <p14:tracePt t="132707" x="4686300" y="4406900"/>
          <p14:tracePt t="132724" x="4597400" y="4425950"/>
          <p14:tracePt t="132741" x="4565650" y="4438650"/>
          <p14:tracePt t="132823" x="4565650" y="4445000"/>
          <p14:tracePt t="132831" x="4572000" y="4451350"/>
          <p14:tracePt t="132840" x="4584700" y="4457700"/>
          <p14:tracePt t="132857" x="4648200" y="4470400"/>
          <p14:tracePt t="132874" x="4749800" y="4476750"/>
          <p14:tracePt t="132891" x="4870450" y="4476750"/>
          <p14:tracePt t="132907" x="5003800" y="4476750"/>
          <p14:tracePt t="132924" x="5073650" y="4476750"/>
          <p14:tracePt t="132941" x="5086350" y="4476750"/>
          <p14:tracePt t="132987" x="5073650" y="4470400"/>
          <p14:tracePt t="132995" x="5054600" y="4470400"/>
          <p14:tracePt t="133007" x="5029200" y="4470400"/>
          <p14:tracePt t="133024" x="4953000" y="4470400"/>
          <p14:tracePt t="133041" x="4819650" y="4470400"/>
          <p14:tracePt t="133057" x="4781550" y="4470400"/>
          <p14:tracePt t="133075" x="4775200" y="4470400"/>
          <p14:tracePt t="133587" x="4781550" y="4470400"/>
          <p14:tracePt t="133594" x="4794250" y="4470400"/>
          <p14:tracePt t="133608" x="4819650" y="4470400"/>
          <p14:tracePt t="133625" x="4895850" y="4470400"/>
          <p14:tracePt t="133641" x="5124450" y="4476750"/>
          <p14:tracePt t="133658" x="5308600" y="4495800"/>
          <p14:tracePt t="133674" x="5505450" y="4514850"/>
          <p14:tracePt t="133691" x="5664200" y="4521200"/>
          <p14:tracePt t="133708" x="5727700" y="4527550"/>
          <p14:tracePt t="133905" x="5734050" y="4527550"/>
          <p14:tracePt t="133914" x="5753100" y="4533900"/>
          <p14:tracePt t="133924" x="5765800" y="4533900"/>
          <p14:tracePt t="133974" x="5797550" y="4533900"/>
          <p14:tracePt t="134156" x="5791200" y="4533900"/>
          <p14:tracePt t="134785" x="5797550" y="4533900"/>
          <p14:tracePt t="134793" x="5803900" y="4533900"/>
          <p14:tracePt t="134808" x="5816600" y="4540250"/>
          <p14:tracePt t="135260" x="5810250" y="4540250"/>
          <p14:tracePt t="135268" x="5803900" y="4533900"/>
          <p14:tracePt t="135274" x="5797550" y="4527550"/>
          <p14:tracePt t="135291" x="5784850" y="4514850"/>
          <p14:tracePt t="135308" x="5778500" y="4508500"/>
          <p14:tracePt t="135341" x="5772150" y="4508500"/>
          <p14:tracePt t="135358" x="5765800" y="4502150"/>
          <p14:tracePt t="135391" x="5759450" y="4502150"/>
          <p14:tracePt t="139219" x="5778500" y="4508500"/>
          <p14:tracePt t="139227" x="5816600" y="4527550"/>
          <p14:tracePt t="139234" x="5854700" y="4546600"/>
          <p14:tracePt t="139243" x="5892800" y="4559300"/>
          <p14:tracePt t="139258" x="5937250" y="4597400"/>
          <p14:tracePt t="139274" x="5956300" y="4616450"/>
          <p14:tracePt t="139291" x="5962650" y="4635500"/>
          <p14:tracePt t="139308" x="5962650" y="4654550"/>
          <p14:tracePt t="139311" x="5962650" y="4667250"/>
          <p14:tracePt t="139324" x="5962650" y="4673600"/>
          <p14:tracePt t="139326" x="5962650" y="4686300"/>
          <p14:tracePt t="139341" x="5962650" y="4699000"/>
          <p14:tracePt t="139357" x="5962650" y="4711700"/>
          <p14:tracePt t="139374" x="5956300" y="4737100"/>
          <p14:tracePt t="139391" x="5949950" y="4749800"/>
          <p14:tracePt t="139407" x="5949950" y="4768850"/>
          <p14:tracePt t="139424" x="5962650" y="4787900"/>
          <p14:tracePt t="139441" x="5962650" y="4819650"/>
          <p14:tracePt t="139457" x="5943600" y="4851400"/>
          <p14:tracePt t="139474" x="5905500" y="4876800"/>
          <p14:tracePt t="139477" x="5899150" y="4883150"/>
          <p14:tracePt t="139491" x="5886450" y="4902200"/>
          <p14:tracePt t="139507" x="5886450" y="4908550"/>
          <p14:tracePt t="139524" x="5880100" y="4914900"/>
          <p14:tracePt t="139541" x="5880100" y="4921250"/>
          <p14:tracePt t="139557" x="5880100" y="4927600"/>
          <p14:tracePt t="139574" x="5899150" y="4927600"/>
          <p14:tracePt t="139607" x="5899150" y="4914900"/>
          <p14:tracePt t="139647" x="5899150" y="4908550"/>
          <p14:tracePt t="139657" x="5899150" y="4902200"/>
          <p14:tracePt t="139674" x="5899150" y="4895850"/>
          <p14:tracePt t="139691" x="5899150" y="4889500"/>
          <p14:tracePt t="139724" x="5905500" y="4889500"/>
          <p14:tracePt t="139741" x="5911850" y="4889500"/>
          <p14:tracePt t="139757" x="5918200" y="4889500"/>
          <p14:tracePt t="139774" x="5924550" y="4895850"/>
          <p14:tracePt t="139791" x="5930900" y="4895850"/>
          <p14:tracePt t="139807" x="5937250" y="4895850"/>
          <p14:tracePt t="139855" x="5943600" y="4883150"/>
          <p14:tracePt t="139863" x="5949950" y="4883150"/>
          <p14:tracePt t="139874" x="5956300" y="4876800"/>
          <p14:tracePt t="139891" x="5956300" y="4857750"/>
          <p14:tracePt t="139895" x="5956300" y="4845050"/>
          <p14:tracePt t="139907" x="5949950" y="4826000"/>
          <p14:tracePt t="139941" x="5892800" y="4699000"/>
          <p14:tracePt t="139991" x="5873750" y="4635500"/>
          <p14:tracePt t="140008" x="5873750" y="4629150"/>
          <p14:tracePt t="140025" x="5873750" y="4622800"/>
          <p14:tracePt t="140159" x="5880100" y="4622800"/>
          <p14:tracePt t="140167" x="5886450" y="4616450"/>
          <p14:tracePt t="140175" x="5892800" y="4616450"/>
          <p14:tracePt t="140190" x="5911850" y="4616450"/>
          <p14:tracePt t="140208" x="5930900" y="4616450"/>
          <p14:tracePt t="140224" x="5943600" y="4622800"/>
          <p14:tracePt t="140229" x="5949950" y="4622800"/>
          <p14:tracePt t="140241" x="5962650" y="4622800"/>
          <p14:tracePt t="140257" x="5994400" y="4641850"/>
          <p14:tracePt t="140274" x="6019800" y="4641850"/>
          <p14:tracePt t="140291" x="6076950" y="4660900"/>
          <p14:tracePt t="140307" x="6108700" y="4660900"/>
          <p14:tracePt t="140324" x="6127750" y="4660900"/>
          <p14:tracePt t="140341" x="6153150" y="4667250"/>
          <p14:tracePt t="140357" x="6178550" y="4667250"/>
          <p14:tracePt t="140374" x="6203950" y="4667250"/>
          <p14:tracePt t="140391" x="6235700" y="4667250"/>
          <p14:tracePt t="140407" x="6280150" y="4667250"/>
          <p14:tracePt t="140424" x="6343650" y="4660900"/>
          <p14:tracePt t="140441" x="6369050" y="4654550"/>
          <p14:tracePt t="140457" x="6388100" y="4648200"/>
          <p14:tracePt t="140474" x="6407150" y="4629150"/>
          <p14:tracePt t="140491" x="6413500" y="4622800"/>
          <p14:tracePt t="140507" x="6413500" y="4610100"/>
          <p14:tracePt t="140524" x="6413500" y="4591050"/>
          <p14:tracePt t="140541" x="6413500" y="4559300"/>
          <p14:tracePt t="140557" x="6413500" y="4527550"/>
          <p14:tracePt t="140574" x="6407150" y="4502150"/>
          <p14:tracePt t="140595" x="6407150" y="4476750"/>
          <p14:tracePt t="140608" x="6388100" y="4445000"/>
          <p14:tracePt t="140624" x="6375400" y="4413250"/>
          <p14:tracePt t="140641" x="6350000" y="4375150"/>
          <p14:tracePt t="140657" x="6330950" y="4349750"/>
          <p14:tracePt t="140674" x="6318250" y="4330700"/>
          <p14:tracePt t="140691" x="6292850" y="4318000"/>
          <p14:tracePt t="140707" x="6267450" y="4305300"/>
          <p14:tracePt t="140710" x="6242050" y="4298950"/>
          <p14:tracePt t="140724" x="6229350" y="4298950"/>
          <p14:tracePt t="140741" x="6197600" y="4286250"/>
          <p14:tracePt t="140757" x="6172200" y="4279900"/>
          <p14:tracePt t="140774" x="6121400" y="4279900"/>
          <p14:tracePt t="140791" x="6083300" y="4292600"/>
          <p14:tracePt t="140808" x="6038850" y="4292600"/>
          <p14:tracePt t="140824" x="5981700" y="4305300"/>
          <p14:tracePt t="140841" x="5949950" y="4318000"/>
          <p14:tracePt t="140858" x="5937250" y="4318000"/>
          <p14:tracePt t="140874" x="5930900" y="4324350"/>
          <p14:tracePt t="140891" x="5930900" y="4330700"/>
          <p14:tracePt t="140907" x="5924550" y="4343400"/>
          <p14:tracePt t="140924" x="5918200" y="4362450"/>
          <p14:tracePt t="140941" x="5911850" y="4394200"/>
          <p14:tracePt t="140957" x="5905500" y="4419600"/>
          <p14:tracePt t="140975" x="5905500" y="4445000"/>
          <p14:tracePt t="140991" x="5911850" y="4489450"/>
          <p14:tracePt t="141007" x="5930900" y="4514850"/>
          <p14:tracePt t="141024" x="5949950" y="4527550"/>
          <p14:tracePt t="141041" x="5994400" y="4533900"/>
          <p14:tracePt t="141057" x="6051550" y="4552950"/>
          <p14:tracePt t="141074" x="6127750" y="4572000"/>
          <p14:tracePt t="141092" x="6267450" y="4572000"/>
          <p14:tracePt t="141107" x="6311900" y="4572000"/>
          <p14:tracePt t="141124" x="6330950" y="4572000"/>
          <p14:tracePt t="141141" x="6337300" y="4572000"/>
          <p14:tracePt t="141988" x="6337300" y="4578350"/>
          <p14:tracePt t="141995" x="6330950" y="4597400"/>
          <p14:tracePt t="142008" x="6324600" y="4635500"/>
          <p14:tracePt t="142040" x="6311900" y="4756150"/>
          <p14:tracePt t="142091" x="6318250" y="4826000"/>
          <p14:tracePt t="142107" x="6318250" y="4851400"/>
          <p14:tracePt t="142123" x="6311900" y="4876800"/>
          <p14:tracePt t="142140" x="6311900" y="4889500"/>
          <p14:tracePt t="142157" x="6305550" y="4902200"/>
          <p14:tracePt t="142250" x="6305550" y="4889500"/>
          <p14:tracePt t="142260" x="6305550" y="4876800"/>
          <p14:tracePt t="142267" x="6305550" y="4864100"/>
          <p14:tracePt t="142277" x="6305550" y="4845050"/>
          <p14:tracePt t="142291" x="6305550" y="4826000"/>
          <p14:tracePt t="142307" x="6305550" y="4787900"/>
          <p14:tracePt t="142324" x="6305550" y="4749800"/>
          <p14:tracePt t="142341" x="6305550" y="4705350"/>
          <p14:tracePt t="142358" x="6305550" y="4654550"/>
          <p14:tracePt t="142374" x="6305550" y="4610100"/>
          <p14:tracePt t="142391" x="6305550" y="4565650"/>
          <p14:tracePt t="142408" x="6305550" y="4552950"/>
          <p14:tracePt t="142424" x="6305550" y="4546600"/>
          <p14:tracePt t="142441" x="6311900" y="4540250"/>
          <p14:tracePt t="142457" x="6318250" y="4533900"/>
          <p14:tracePt t="142473" x="6330950" y="4527550"/>
          <p14:tracePt t="142490" x="6343650" y="4527550"/>
          <p14:tracePt t="142507" x="6362700" y="4527550"/>
          <p14:tracePt t="142523" x="6375400" y="4521200"/>
          <p14:tracePt t="142592" x="6375400" y="4514850"/>
          <p14:tracePt t="142599" x="6381750" y="4508500"/>
          <p14:tracePt t="142616" x="6381750" y="4502150"/>
          <p14:tracePt t="142960" x="6369050" y="4495800"/>
          <p14:tracePt t="142968" x="6350000" y="4495800"/>
          <p14:tracePt t="142977" x="6318250" y="4495800"/>
          <p14:tracePt t="142991" x="6203950" y="4489450"/>
          <p14:tracePt t="143007" x="6057900" y="4483100"/>
          <p14:tracePt t="143024" x="5937250" y="4483100"/>
          <p14:tracePt t="143041" x="5861050" y="4483100"/>
          <p14:tracePt t="143058" x="5829300" y="4483100"/>
          <p14:tracePt t="143074" x="5816600" y="4483100"/>
          <p14:tracePt t="143091" x="5803900" y="4483100"/>
          <p14:tracePt t="143107" x="5797550" y="4483100"/>
          <p14:tracePt t="143124" x="5765800" y="4483100"/>
          <p14:tracePt t="143141" x="5721350" y="4483100"/>
          <p14:tracePt t="143157" x="5638800" y="4483100"/>
          <p14:tracePt t="143174" x="5511800" y="4489450"/>
          <p14:tracePt t="143191" x="5391150" y="4489450"/>
          <p14:tracePt t="143207" x="5219700" y="4489450"/>
          <p14:tracePt t="143223" x="5162550" y="4495800"/>
          <p14:tracePt t="143240" x="5130800" y="4495800"/>
          <p14:tracePt t="143257" x="5099050" y="4502150"/>
          <p14:tracePt t="143273" x="5073650" y="4508500"/>
          <p14:tracePt t="143290" x="5029200" y="4514850"/>
          <p14:tracePt t="143307" x="4940300" y="4527550"/>
          <p14:tracePt t="143308" x="4889500" y="4533900"/>
          <p14:tracePt t="143323" x="4845050" y="4533900"/>
          <p14:tracePt t="143340" x="4743450" y="4533900"/>
          <p14:tracePt t="143357" x="4705350" y="4533900"/>
          <p14:tracePt t="143373" x="4686300" y="4533900"/>
          <p14:tracePt t="143390" x="4660900" y="4527550"/>
          <p14:tracePt t="143407" x="4629150" y="4521200"/>
          <p14:tracePt t="143408" x="4610100" y="4521200"/>
          <p14:tracePt t="143424" x="4603750" y="4521200"/>
          <p14:tracePt t="143426" x="4597400" y="4521200"/>
          <p14:tracePt t="143440" x="4584700" y="4521200"/>
          <p14:tracePt t="143505" x="4578350" y="4514850"/>
          <p14:tracePt t="143511" x="4565650" y="4514850"/>
          <p14:tracePt t="143524" x="4552950" y="4508500"/>
          <p14:tracePt t="143541" x="4514850" y="4502150"/>
          <p14:tracePt t="143557" x="4470400" y="4489450"/>
          <p14:tracePt t="143574" x="4457700" y="4489450"/>
          <p14:tracePt t="143659" x="4470400" y="4489450"/>
          <p14:tracePt t="143667" x="4502150" y="4489450"/>
          <p14:tracePt t="143677" x="4533900" y="4483100"/>
          <p14:tracePt t="143691" x="4648200" y="4483100"/>
          <p14:tracePt t="143708" x="4762500" y="4483100"/>
          <p14:tracePt t="143724" x="4902200" y="4483100"/>
          <p14:tracePt t="143740" x="5035550" y="4483100"/>
          <p14:tracePt t="143758" x="5168900" y="4483100"/>
          <p14:tracePt t="143774" x="5289550" y="4483100"/>
          <p14:tracePt t="143791" x="5448300" y="4483100"/>
          <p14:tracePt t="143807" x="5549900" y="4483100"/>
          <p14:tracePt t="143824" x="5645150" y="4483100"/>
          <p14:tracePt t="143841" x="5753100" y="4476750"/>
          <p14:tracePt t="143857" x="5873750" y="4476750"/>
          <p14:tracePt t="143874" x="6019800" y="4470400"/>
          <p14:tracePt t="143879" x="6083300" y="4470400"/>
          <p14:tracePt t="143891" x="6127750" y="4470400"/>
          <p14:tracePt t="143924" x="6216650" y="4470400"/>
          <p14:tracePt t="143974" x="6286500" y="4470400"/>
          <p14:tracePt t="143991" x="6311900" y="4470400"/>
          <p14:tracePt t="144007" x="6318250" y="4470400"/>
          <p14:tracePt t="144024" x="6324600" y="4470400"/>
          <p14:tracePt t="144057" x="6337300" y="4470400"/>
          <p14:tracePt t="144074" x="6362700" y="4470400"/>
          <p14:tracePt t="144091" x="6381750" y="4470400"/>
          <p14:tracePt t="146024" x="6375400" y="4470400"/>
          <p14:tracePt t="146032" x="6362700" y="4470400"/>
          <p14:tracePt t="146057" x="6305550" y="4470400"/>
          <p14:tracePt t="146108" x="6292850" y="4470400"/>
          <p14:tracePt t="146164" x="6286500" y="4470400"/>
          <p14:tracePt t="146414" x="6280150" y="4457700"/>
          <p14:tracePt t="146422" x="6261100" y="4457700"/>
          <p14:tracePt t="146429" x="6248400" y="4445000"/>
          <p14:tracePt t="146441" x="6235700" y="4438650"/>
          <p14:tracePt t="146458" x="6184900" y="4425950"/>
          <p14:tracePt t="146474" x="6127750" y="4394200"/>
          <p14:tracePt t="146491" x="5981700" y="4349750"/>
          <p14:tracePt t="146508" x="5892800" y="4330700"/>
          <p14:tracePt t="146524" x="5842000" y="4318000"/>
          <p14:tracePt t="146541" x="5816600" y="4305300"/>
          <p14:tracePt t="146557" x="5797550" y="4298950"/>
          <p14:tracePt t="146574" x="5784850" y="4292600"/>
          <p14:tracePt t="146591" x="5772150" y="4292600"/>
          <p14:tracePt t="146607" x="5753100" y="4292600"/>
          <p14:tracePt t="146624" x="5727700" y="4298950"/>
          <p14:tracePt t="146641" x="5689600" y="4305300"/>
          <p14:tracePt t="146658" x="5664200" y="4318000"/>
          <p14:tracePt t="146674" x="5638800" y="4324350"/>
          <p14:tracePt t="146677" x="5626100" y="4330700"/>
          <p14:tracePt t="146707" x="5619750" y="4337050"/>
          <p14:tracePt t="146724" x="5619750" y="4349750"/>
          <p14:tracePt t="146741" x="5619750" y="4356100"/>
          <p14:tracePt t="146757" x="5619750" y="4368800"/>
          <p14:tracePt t="146774" x="5619750" y="4381500"/>
          <p14:tracePt t="146791" x="5619750" y="4394200"/>
          <p14:tracePt t="146808" x="5619750" y="4406900"/>
          <p14:tracePt t="146824" x="5619750" y="4413250"/>
          <p14:tracePt t="146841" x="5619750" y="4425950"/>
          <p14:tracePt t="146857" x="5619750" y="4438650"/>
          <p14:tracePt t="146874" x="5619750" y="4445000"/>
          <p14:tracePt t="146891" x="5619750" y="4451350"/>
          <p14:tracePt t="146907" x="5626100" y="4451350"/>
          <p14:tracePt t="146924" x="5626100" y="4457700"/>
          <p14:tracePt t="147002" x="5607050" y="4457700"/>
          <p14:tracePt t="147010" x="5588000" y="4457700"/>
          <p14:tracePt t="147018" x="5556250" y="4457700"/>
          <p14:tracePt t="147025" x="5524500" y="4457700"/>
          <p14:tracePt t="147040" x="5473700" y="4457700"/>
          <p14:tracePt t="147057" x="5334000" y="4451350"/>
          <p14:tracePt t="147074" x="5092700" y="4445000"/>
          <p14:tracePt t="147090" x="4972050" y="4445000"/>
          <p14:tracePt t="147107" x="4914900" y="4445000"/>
          <p14:tracePt t="147124" x="4895850" y="4445000"/>
          <p14:tracePt t="147141" x="4889500" y="4445000"/>
          <p14:tracePt t="147253" x="4895850" y="4445000"/>
          <p14:tracePt t="147261" x="4902200" y="4445000"/>
          <p14:tracePt t="147274" x="4908550" y="4445000"/>
          <p14:tracePt t="147291" x="4946650" y="4451350"/>
          <p14:tracePt t="147307" x="4978400" y="4457700"/>
          <p14:tracePt t="147324" x="5003800" y="4464050"/>
          <p14:tracePt t="147341" x="5041900" y="4464050"/>
          <p14:tracePt t="147357" x="5080000" y="4470400"/>
          <p14:tracePt t="147360" x="5111750" y="4483100"/>
          <p14:tracePt t="147374" x="5143500" y="4489450"/>
          <p14:tracePt t="147391" x="5251450" y="4508500"/>
          <p14:tracePt t="147407" x="5346700" y="4521200"/>
          <p14:tracePt t="147424" x="5435600" y="4527550"/>
          <p14:tracePt t="147441" x="5454650" y="4527550"/>
          <p14:tracePt t="147658" x="5448300" y="4527550"/>
          <p14:tracePt t="147666" x="5441950" y="4527550"/>
          <p14:tracePt t="147674" x="5429250" y="4527550"/>
          <p14:tracePt t="147691" x="5397500" y="4521200"/>
          <p14:tracePt t="147708" x="5384800" y="4514850"/>
          <p14:tracePt t="147724" x="5359400" y="4514850"/>
          <p14:tracePt t="147727" x="5353050" y="4514850"/>
          <p14:tracePt t="147741" x="5340350" y="4508500"/>
          <p14:tracePt t="147758" x="5302250" y="4508500"/>
          <p14:tracePt t="147774" x="5226050" y="4502150"/>
          <p14:tracePt t="147791" x="5168900" y="4502150"/>
          <p14:tracePt t="147807" x="5137150" y="4495800"/>
          <p14:tracePt t="147824" x="5105400" y="4489450"/>
          <p14:tracePt t="147841" x="5067300" y="4489450"/>
          <p14:tracePt t="147858" x="5029200" y="4483100"/>
          <p14:tracePt t="147874" x="4984750" y="4483100"/>
          <p14:tracePt t="147891" x="4933950" y="4476750"/>
          <p14:tracePt t="147924" x="4889500" y="4476750"/>
          <p14:tracePt t="147974" x="4692650" y="4489450"/>
          <p14:tracePt t="147978" x="4679950" y="4489450"/>
          <p14:tracePt t="148069" x="4679950" y="4495800"/>
          <p14:tracePt t="148077" x="4686300" y="4495800"/>
          <p14:tracePt t="148091" x="4699000" y="4495800"/>
          <p14:tracePt t="148108" x="4762500" y="4502150"/>
          <p14:tracePt t="148124" x="4959350" y="4508500"/>
          <p14:tracePt t="148141" x="5124450" y="4508500"/>
          <p14:tracePt t="148158" x="5257800" y="4508500"/>
          <p14:tracePt t="148174" x="5314950" y="4508500"/>
          <p14:tracePt t="148191" x="5321300" y="4508500"/>
          <p14:tracePt t="149884" x="5340350" y="4508500"/>
          <p14:tracePt t="149890" x="5397500" y="4508500"/>
          <p14:tracePt t="149897" x="5480050" y="4495800"/>
          <p14:tracePt t="149907" x="5588000" y="4489450"/>
          <p14:tracePt t="149941" x="5918200" y="4483100"/>
          <p14:tracePt t="149991" x="6045200" y="4489450"/>
          <p14:tracePt t="150007" x="6057900" y="4502150"/>
          <p14:tracePt t="150024" x="6064250" y="4533900"/>
          <p14:tracePt t="150041" x="6083300" y="4578350"/>
          <p14:tracePt t="150058" x="6102350" y="4610100"/>
          <p14:tracePt t="150074" x="6115050" y="4635500"/>
          <p14:tracePt t="150091" x="6121400" y="4641850"/>
          <p14:tracePt t="150145" x="6127750" y="4641850"/>
          <p14:tracePt t="150154" x="6134100" y="4641850"/>
          <p14:tracePt t="150160" x="6140450" y="4641850"/>
          <p14:tracePt t="150174" x="6153150" y="4641850"/>
          <p14:tracePt t="150191" x="6197600" y="4635500"/>
          <p14:tracePt t="150207" x="6248400" y="4616450"/>
          <p14:tracePt t="150224" x="6280150" y="4584700"/>
          <p14:tracePt t="150241" x="6280150" y="4572000"/>
          <p14:tracePt t="150257" x="6280150" y="4565650"/>
          <p14:tracePt t="150274" x="6280150" y="4559300"/>
          <p14:tracePt t="150291" x="6280150" y="4552950"/>
          <p14:tracePt t="150403" x="6273800" y="4552950"/>
          <p14:tracePt t="150481" x="6267450" y="4552950"/>
          <p14:tracePt t="150495" x="6261100" y="4552950"/>
          <p14:tracePt t="154254" x="6261100" y="4559300"/>
          <p14:tracePt t="154260" x="6292850" y="4591050"/>
          <p14:tracePt t="154274" x="6324600" y="4635500"/>
          <p14:tracePt t="154291" x="6375400" y="4737100"/>
          <p14:tracePt t="154307" x="6400800" y="4794250"/>
          <p14:tracePt t="154324" x="6407150" y="4813300"/>
          <p14:tracePt t="154341" x="6407150" y="4832350"/>
          <p14:tracePt t="154358" x="6413500" y="4845050"/>
          <p14:tracePt t="154361" x="6419850" y="4857750"/>
          <p14:tracePt t="154374" x="6419850" y="4864100"/>
          <p14:tracePt t="154391" x="6419850" y="4889500"/>
          <p14:tracePt t="154408" x="6426200" y="4914900"/>
          <p14:tracePt t="154424" x="6438900" y="4953000"/>
          <p14:tracePt t="154441" x="6451600" y="5022850"/>
          <p14:tracePt t="154458" x="6457950" y="5067300"/>
          <p14:tracePt t="154474" x="6464300" y="5111750"/>
          <p14:tracePt t="154491" x="6483350" y="5156200"/>
          <p14:tracePt t="154507" x="6496050" y="5175250"/>
          <p14:tracePt t="154524" x="6502400" y="5194300"/>
          <p14:tracePt t="154541" x="6515100" y="5207000"/>
          <p14:tracePt t="154557" x="6515100" y="5219700"/>
          <p14:tracePt t="154574" x="6521450" y="5232400"/>
          <p14:tracePt t="154591" x="6540500" y="5251450"/>
          <p14:tracePt t="154607" x="6546850" y="5270500"/>
          <p14:tracePt t="154624" x="6546850" y="5276850"/>
          <p14:tracePt t="154641" x="6553200" y="5283200"/>
          <p14:tracePt t="154674" x="6559550" y="5283200"/>
          <p14:tracePt t="154691" x="6559550" y="5289550"/>
          <p14:tracePt t="154707" x="6565900" y="5295900"/>
          <p14:tracePt t="154724" x="6565900" y="5308600"/>
          <p14:tracePt t="154727" x="6572250" y="5314950"/>
          <p14:tracePt t="154758" x="6578600" y="5314950"/>
          <p14:tracePt t="154774" x="6584950" y="5314950"/>
          <p14:tracePt t="154794" x="6591300" y="5321300"/>
          <p14:tracePt t="154808" x="6591300" y="5327650"/>
          <p14:tracePt t="154824" x="6597650" y="5334000"/>
          <p14:tracePt t="154841" x="6604000" y="5334000"/>
          <p14:tracePt t="155016" x="6610350" y="5334000"/>
          <p14:tracePt t="155024" x="6616700" y="5340350"/>
          <p14:tracePt t="155041" x="6616700" y="5346700"/>
          <p14:tracePt t="155058" x="6623050" y="5346700"/>
          <p14:tracePt t="155127" x="6635750" y="5346700"/>
          <p14:tracePt t="155132" x="6648450" y="5340350"/>
          <p14:tracePt t="155141" x="6661150" y="5340350"/>
          <p14:tracePt t="155157" x="6711950" y="5314950"/>
          <p14:tracePt t="155174" x="6762750" y="5276850"/>
          <p14:tracePt t="155191" x="6819900" y="5226050"/>
          <p14:tracePt t="155207" x="6845300" y="5175250"/>
          <p14:tracePt t="155224" x="6858000" y="5137150"/>
          <p14:tracePt t="155241" x="6877050" y="5048250"/>
          <p14:tracePt t="155258" x="6896100" y="4978400"/>
          <p14:tracePt t="155274" x="6908800" y="4902200"/>
          <p14:tracePt t="155291" x="6921500" y="4832350"/>
          <p14:tracePt t="155308" x="6921500" y="4787900"/>
          <p14:tracePt t="155324" x="6921500" y="4749800"/>
          <p14:tracePt t="155341" x="6915150" y="4679950"/>
          <p14:tracePt t="155358" x="6915150" y="4641850"/>
          <p14:tracePt t="155374" x="6902450" y="4603750"/>
          <p14:tracePt t="155391" x="6889750" y="4572000"/>
          <p14:tracePt t="155408" x="6870700" y="4546600"/>
          <p14:tracePt t="155424" x="6845300" y="4521200"/>
          <p14:tracePt t="155441" x="6813550" y="4489450"/>
          <p14:tracePt t="155458" x="6794500" y="4470400"/>
          <p14:tracePt t="155475" x="6769100" y="4445000"/>
          <p14:tracePt t="155491" x="6756400" y="4438650"/>
          <p14:tracePt t="155507" x="6743700" y="4432300"/>
          <p14:tracePt t="155524" x="6737350" y="4432300"/>
          <p14:tracePt t="155541" x="6711950" y="4425950"/>
          <p14:tracePt t="155558" x="6699250" y="4425950"/>
          <p14:tracePt t="155574" x="6686550" y="4425950"/>
          <p14:tracePt t="155591" x="6667500" y="4425950"/>
          <p14:tracePt t="155607" x="6654800" y="4432300"/>
          <p14:tracePt t="155626" x="6635750" y="4457700"/>
          <p14:tracePt t="155641" x="6629400" y="4483100"/>
          <p14:tracePt t="155657" x="6616700" y="4521200"/>
          <p14:tracePt t="155674" x="6610350" y="4546600"/>
          <p14:tracePt t="155691" x="6610350" y="4584700"/>
          <p14:tracePt t="155708" x="6610350" y="4603750"/>
          <p14:tracePt t="155724" x="6610350" y="4616450"/>
          <p14:tracePt t="155741" x="6623050" y="4635500"/>
          <p14:tracePt t="155757" x="6648450" y="4654550"/>
          <p14:tracePt t="155774" x="6667500" y="4667250"/>
          <p14:tracePt t="155791" x="6699250" y="4667250"/>
          <p14:tracePt t="155808" x="6731000" y="4667250"/>
          <p14:tracePt t="155824" x="6788150" y="4667250"/>
          <p14:tracePt t="155841" x="6826250" y="4654550"/>
          <p14:tracePt t="155858" x="6851650" y="4635500"/>
          <p14:tracePt t="155874" x="6864350" y="4616450"/>
          <p14:tracePt t="155891" x="6877050" y="4584700"/>
          <p14:tracePt t="155894" x="6877050" y="4559300"/>
          <p14:tracePt t="155910" x="6883400" y="4514850"/>
          <p14:tracePt t="155941" x="6870700" y="4419600"/>
          <p14:tracePt t="155991" x="6813550" y="4368800"/>
          <p14:tracePt t="156007" x="6800850" y="4368800"/>
          <p14:tracePt t="156024" x="6775450" y="4368800"/>
          <p14:tracePt t="156041" x="6724650" y="4368800"/>
          <p14:tracePt t="156057" x="6680200" y="4368800"/>
          <p14:tracePt t="156074" x="6654800" y="4368800"/>
          <p14:tracePt t="156091" x="6642100" y="4375150"/>
          <p14:tracePt t="156108" x="6635750" y="4381500"/>
          <p14:tracePt t="156124" x="6623050" y="4400550"/>
          <p14:tracePt t="156141" x="6604000" y="4419600"/>
          <p14:tracePt t="156157" x="6584950" y="4451350"/>
          <p14:tracePt t="156174" x="6565900" y="4495800"/>
          <p14:tracePt t="156191" x="6565900" y="4521200"/>
          <p14:tracePt t="156208" x="6572250" y="4540250"/>
          <p14:tracePt t="156224" x="6597650" y="4559300"/>
          <p14:tracePt t="156228" x="6610350" y="4572000"/>
          <p14:tracePt t="156240" x="6629400" y="4578350"/>
          <p14:tracePt t="156257" x="6680200" y="4603750"/>
          <p14:tracePt t="156274" x="6750050" y="4616450"/>
          <p14:tracePt t="156291" x="6807200" y="4622800"/>
          <p14:tracePt t="156308" x="6813550" y="4622800"/>
          <p14:tracePt t="156324" x="6826250" y="4622800"/>
          <p14:tracePt t="156341" x="6826250" y="4616450"/>
          <p14:tracePt t="156358" x="6832600" y="4603750"/>
          <p14:tracePt t="156361" x="6838950" y="4603750"/>
          <p14:tracePt t="156374" x="6838950" y="4591050"/>
          <p14:tracePt t="156391" x="6838950" y="4584700"/>
          <p14:tracePt t="156408" x="6838950" y="4578350"/>
          <p14:tracePt t="156853" x="6838950" y="4572000"/>
          <p14:tracePt t="156858" x="6838950" y="4565650"/>
          <p14:tracePt t="156875" x="6832600" y="4514850"/>
          <p14:tracePt t="156891" x="6813550" y="4451350"/>
          <p14:tracePt t="156908" x="6788150" y="4387850"/>
          <p14:tracePt t="156941" x="6750050" y="4318000"/>
          <p14:tracePt t="156991" x="6743700" y="4318000"/>
          <p14:tracePt t="157008" x="6737350" y="4318000"/>
          <p14:tracePt t="157024" x="6705600" y="4343400"/>
          <p14:tracePt t="157041" x="6635750" y="4394200"/>
          <p14:tracePt t="157058" x="6597650" y="4432300"/>
          <p14:tracePt t="157074" x="6578600" y="4451350"/>
          <p14:tracePt t="157091" x="6572250" y="4476750"/>
          <p14:tracePt t="157108" x="6572250" y="4483100"/>
          <p14:tracePt t="157124" x="6578600" y="4483100"/>
          <p14:tracePt t="157141" x="6591300" y="4495800"/>
          <p14:tracePt t="157157" x="6604000" y="4495800"/>
          <p14:tracePt t="157174" x="6610350" y="4502150"/>
          <p14:tracePt t="157191" x="6635750" y="4508500"/>
          <p14:tracePt t="157208" x="6654800" y="4508500"/>
          <p14:tracePt t="157767" x="6642100" y="4502150"/>
          <p14:tracePt t="157778" x="6616700" y="4495800"/>
          <p14:tracePt t="157784" x="6584950" y="4483100"/>
          <p14:tracePt t="157792" x="6521450" y="4476750"/>
          <p14:tracePt t="157808" x="6356350" y="4464050"/>
          <p14:tracePt t="157824" x="6197600" y="4464050"/>
          <p14:tracePt t="157841" x="6089650" y="4464050"/>
          <p14:tracePt t="157858" x="6013450" y="4464050"/>
          <p14:tracePt t="157861" x="5994400" y="4464050"/>
          <p14:tracePt t="157874" x="5981700" y="4464050"/>
          <p14:tracePt t="157891" x="5969000" y="4464050"/>
          <p14:tracePt t="157972" x="5988050" y="4464050"/>
          <p14:tracePt t="157991" x="6096000" y="4470400"/>
          <p14:tracePt t="158008" x="6235700" y="4470400"/>
          <p14:tracePt t="158011" x="6311900" y="4470400"/>
          <p14:tracePt t="158026" x="6470650" y="4470400"/>
          <p14:tracePt t="158041" x="6584950" y="4464050"/>
          <p14:tracePt t="158057" x="6604000" y="4457700"/>
          <p14:tracePt t="158179" x="6604000" y="4464050"/>
          <p14:tracePt t="158384" x="6610350" y="4464050"/>
          <p14:tracePt t="158393" x="6616700" y="4464050"/>
          <p14:tracePt t="158408" x="6635750" y="4464050"/>
          <p14:tracePt t="158424" x="6654800" y="4470400"/>
          <p14:tracePt t="158441" x="6661150" y="4476750"/>
          <p14:tracePt t="158458" x="6667500" y="4476750"/>
          <p14:tracePt t="158491" x="6673850" y="4483100"/>
          <p14:tracePt t="158508" x="6673850" y="4489450"/>
          <p14:tracePt t="158524" x="6673850" y="4502150"/>
          <p14:tracePt t="158541" x="6667500" y="4514850"/>
          <p14:tracePt t="158558" x="6654800" y="4533900"/>
          <p14:tracePt t="158561" x="6642100" y="4546600"/>
          <p14:tracePt t="158574" x="6635750" y="4552950"/>
          <p14:tracePt t="158576" x="6623050" y="4559300"/>
          <p14:tracePt t="158591" x="6623050" y="4565650"/>
          <p14:tracePt t="158608" x="6616700" y="4572000"/>
          <p14:tracePt t="158685" x="6616700" y="4578350"/>
          <p14:tracePt t="158701" x="6623050" y="4584700"/>
          <p14:tracePt t="158710" x="6623050" y="4591050"/>
          <p14:tracePt t="158717" x="6635750" y="4603750"/>
          <p14:tracePt t="158727" x="6648450" y="4610100"/>
          <p14:tracePt t="158741" x="6667500" y="4616450"/>
          <p14:tracePt t="158758" x="6699250" y="4622800"/>
          <p14:tracePt t="158774" x="6743700" y="4629150"/>
          <p14:tracePt t="158791" x="6794500" y="4629150"/>
          <p14:tracePt t="158808" x="6845300" y="4629150"/>
          <p14:tracePt t="158824" x="6896100" y="4629150"/>
          <p14:tracePt t="158841" x="6953250" y="4622800"/>
          <p14:tracePt t="158858" x="6959600" y="4616450"/>
          <p14:tracePt t="158874" x="6959600" y="4597400"/>
          <p14:tracePt t="158891" x="6959600" y="4572000"/>
          <p14:tracePt t="158924" x="6896100" y="4483100"/>
          <p14:tracePt t="158974" x="6775450" y="4362450"/>
          <p14:tracePt t="158991" x="6756400" y="4356100"/>
          <p14:tracePt t="159007" x="6743700" y="4356100"/>
          <p14:tracePt t="159024" x="6711950" y="4356100"/>
          <p14:tracePt t="159041" x="6673850" y="4356100"/>
          <p14:tracePt t="159044" x="6648450" y="4362450"/>
          <p14:tracePt t="159058" x="6623050" y="4381500"/>
          <p14:tracePt t="159074" x="6572250" y="4419600"/>
          <p14:tracePt t="159091" x="6515100" y="4495800"/>
          <p14:tracePt t="159107" x="6502400" y="4533900"/>
          <p14:tracePt t="159124" x="6515100" y="4552950"/>
          <p14:tracePt t="159141" x="6540500" y="4572000"/>
          <p14:tracePt t="159158" x="6578600" y="4584700"/>
          <p14:tracePt t="159174" x="6629400" y="4597400"/>
          <p14:tracePt t="159191" x="6661150" y="4597400"/>
          <p14:tracePt t="159386" x="6661150" y="4603750"/>
          <p14:tracePt t="159395" x="6648450" y="4622800"/>
          <p14:tracePt t="159402" x="6648450" y="4641850"/>
          <p14:tracePt t="159411" x="6635750" y="4667250"/>
          <p14:tracePt t="159424" x="6623050" y="4699000"/>
          <p14:tracePt t="159441" x="6591300" y="4832350"/>
          <p14:tracePt t="159458" x="6559550" y="4972050"/>
          <p14:tracePt t="159474" x="6534150" y="5111750"/>
          <p14:tracePt t="159491" x="6515100" y="5276850"/>
          <p14:tracePt t="159508" x="6502400" y="5429250"/>
          <p14:tracePt t="159524" x="6502400" y="5556250"/>
          <p14:tracePt t="159541" x="6508750" y="5645150"/>
          <p14:tracePt t="159627" x="6508750" y="5638800"/>
          <p14:tracePt t="159636" x="6508750" y="5619750"/>
          <p14:tracePt t="159644" x="6508750" y="5594350"/>
          <p14:tracePt t="159658" x="6508750" y="5543550"/>
          <p14:tracePt t="159674" x="6508750" y="5467350"/>
          <p14:tracePt t="159691" x="6521450" y="5353050"/>
          <p14:tracePt t="159707" x="6540500" y="5200650"/>
          <p14:tracePt t="159724" x="6540500" y="5035550"/>
          <p14:tracePt t="159727" x="6540500" y="4965700"/>
          <p14:tracePt t="159741" x="6540500" y="4883150"/>
          <p14:tracePt t="159758" x="6540500" y="4737100"/>
          <p14:tracePt t="159774" x="6540500" y="4667250"/>
          <p14:tracePt t="159791" x="6540500" y="4654550"/>
          <p14:tracePt t="159854" x="6546850" y="4660900"/>
          <p14:tracePt t="159861" x="6553200" y="4692650"/>
          <p14:tracePt t="159874" x="6559550" y="4730750"/>
          <p14:tracePt t="159877" x="6565900" y="4768850"/>
          <p14:tracePt t="159891" x="6578600" y="4870450"/>
          <p14:tracePt t="159925" x="6584950" y="4959350"/>
          <p14:tracePt t="159991" x="6584950" y="4946650"/>
          <p14:tracePt t="160007" x="6591300" y="4857750"/>
          <p14:tracePt t="160024" x="6610350" y="4768850"/>
          <p14:tracePt t="160041" x="6616700" y="4673600"/>
          <p14:tracePt t="160057" x="6629400" y="4616450"/>
          <p14:tracePt t="160134" x="6635750" y="4622800"/>
          <p14:tracePt t="160142" x="6635750" y="4648200"/>
          <p14:tracePt t="160158" x="6642100" y="4730750"/>
          <p14:tracePt t="160174" x="6642100" y="4813300"/>
          <p14:tracePt t="160191" x="6642100" y="4864100"/>
          <p14:tracePt t="160208" x="6642100" y="4902200"/>
          <p14:tracePt t="160224" x="6642100" y="4908550"/>
          <p14:tracePt t="160241" x="6642100" y="4914900"/>
          <p14:tracePt t="160295" x="6648450" y="4927600"/>
          <p14:tracePt t="160304" x="6648450" y="4946650"/>
          <p14:tracePt t="160313" x="6654800" y="4965700"/>
          <p14:tracePt t="160324" x="6661150" y="4997450"/>
          <p14:tracePt t="160341" x="6667500" y="5092700"/>
          <p14:tracePt t="160358" x="6667500" y="5130800"/>
          <p14:tracePt t="160374" x="6667500" y="5143500"/>
          <p14:tracePt t="160443" x="6667500" y="5149850"/>
          <p14:tracePt t="160452" x="6667500" y="5156200"/>
          <p14:tracePt t="160461" x="6667500" y="5162550"/>
          <p14:tracePt t="160474" x="6667500" y="5168900"/>
          <p14:tracePt t="160491" x="6673850" y="5175250"/>
          <p14:tracePt t="161322" x="6673850" y="5156200"/>
          <p14:tracePt t="161329" x="6667500" y="5137150"/>
          <p14:tracePt t="161341" x="6654800" y="5105400"/>
          <p14:tracePt t="161357" x="6629400" y="5029200"/>
          <p14:tracePt t="161360" x="6610350" y="4972050"/>
          <p14:tracePt t="161374" x="6591300" y="4914900"/>
          <p14:tracePt t="161391" x="6534150" y="4667250"/>
          <p14:tracePt t="161408" x="6502400" y="4508500"/>
          <p14:tracePt t="161424" x="6489700" y="4438650"/>
          <p14:tracePt t="161441" x="6483350" y="4413250"/>
          <p14:tracePt t="161457" x="6483350" y="4400550"/>
          <p14:tracePt t="161491" x="6483350" y="4394200"/>
          <p14:tracePt t="161508" x="6483350" y="4387850"/>
          <p14:tracePt t="161758" x="6489700" y="4381500"/>
          <p14:tracePt t="161766" x="6521450" y="4375150"/>
          <p14:tracePt t="161775" x="6584950" y="4368800"/>
          <p14:tracePt t="161791" x="6623050" y="4362450"/>
          <p14:tracePt t="162009" x="6635750" y="4362450"/>
          <p14:tracePt t="162016" x="6648450" y="4362450"/>
          <p14:tracePt t="162025" x="6673850" y="4362450"/>
          <p14:tracePt t="162041" x="6711950" y="4356100"/>
          <p14:tracePt t="162058" x="6743700" y="4343400"/>
          <p14:tracePt t="162075" x="6756400" y="4330700"/>
          <p14:tracePt t="162091" x="6769100" y="4311650"/>
          <p14:tracePt t="162107" x="6775450" y="4298950"/>
          <p14:tracePt t="162124" x="6775450" y="4292600"/>
          <p14:tracePt t="162280" x="6762750" y="4292600"/>
          <p14:tracePt t="162288" x="6743700" y="4279900"/>
          <p14:tracePt t="162294" x="6724650" y="4279900"/>
          <p14:tracePt t="162309" x="6705600" y="4279900"/>
          <p14:tracePt t="162324" x="6661150" y="4260850"/>
          <p14:tracePt t="162341" x="6584950" y="4241800"/>
          <p14:tracePt t="162358" x="6521450" y="4222750"/>
          <p14:tracePt t="162374" x="6451600" y="4203700"/>
          <p14:tracePt t="162391" x="6388100" y="4203700"/>
          <p14:tracePt t="162407" x="6318250" y="4197350"/>
          <p14:tracePt t="162410" x="6292850" y="4197350"/>
          <p14:tracePt t="162424" x="6267450" y="4197350"/>
          <p14:tracePt t="162441" x="6197600" y="4197350"/>
          <p14:tracePt t="162457" x="6115050" y="4197350"/>
          <p14:tracePt t="162474" x="6057900" y="4197350"/>
          <p14:tracePt t="162491" x="5988050" y="4184650"/>
          <p14:tracePt t="162507" x="5924550" y="4184650"/>
          <p14:tracePt t="162524" x="5873750" y="4178300"/>
          <p14:tracePt t="162541" x="5829300" y="4178300"/>
          <p14:tracePt t="162557" x="5784850" y="4178300"/>
          <p14:tracePt t="162559" x="5759450" y="4178300"/>
          <p14:tracePt t="162574" x="5708650" y="4178300"/>
          <p14:tracePt t="162591" x="5626100" y="4178300"/>
          <p14:tracePt t="162608" x="5543550" y="4171950"/>
          <p14:tracePt t="162624" x="5422900" y="4159250"/>
          <p14:tracePt t="162641" x="5308600" y="4146550"/>
          <p14:tracePt t="162657" x="5213350" y="4127500"/>
          <p14:tracePt t="162674" x="5143500" y="4121150"/>
          <p14:tracePt t="162677" x="5118100" y="4114800"/>
          <p14:tracePt t="162691" x="5073650" y="4108450"/>
          <p14:tracePt t="162707" x="5016500" y="4108450"/>
          <p14:tracePt t="162724" x="4965700" y="4108450"/>
          <p14:tracePt t="162741" x="4895850" y="4108450"/>
          <p14:tracePt t="162758" x="4826000" y="4108450"/>
          <p14:tracePt t="162774" x="4743450" y="4108450"/>
          <p14:tracePt t="162791" x="4654550" y="4114800"/>
          <p14:tracePt t="162808" x="4610100" y="4121150"/>
          <p14:tracePt t="162824" x="4559300" y="4127500"/>
          <p14:tracePt t="162841" x="4502150" y="4127500"/>
          <p14:tracePt t="162858" x="4432300" y="4133850"/>
          <p14:tracePt t="162874" x="4362450" y="4146550"/>
          <p14:tracePt t="162878" x="4324350" y="4146550"/>
          <p14:tracePt t="162891" x="4292600" y="4152900"/>
          <p14:tracePt t="162896" x="4254500" y="4159250"/>
          <p14:tracePt t="162908" x="4222750" y="4165600"/>
          <p14:tracePt t="162941" x="4102100" y="4203700"/>
          <p14:tracePt t="162991" x="3981450" y="4267200"/>
          <p14:tracePt t="163008" x="3968750" y="4279900"/>
          <p14:tracePt t="163012" x="3968750" y="4286250"/>
          <p14:tracePt t="163027" x="3968750" y="4292600"/>
          <p14:tracePt t="163041" x="3968750" y="4298950"/>
          <p14:tracePt t="163058" x="3968750" y="4311650"/>
          <p14:tracePt t="163074" x="3968750" y="4324350"/>
          <p14:tracePt t="163091" x="3968750" y="4349750"/>
          <p14:tracePt t="163108" x="3968750" y="4375150"/>
          <p14:tracePt t="163124" x="3968750" y="4394200"/>
          <p14:tracePt t="163141" x="3968750" y="4432300"/>
          <p14:tracePt t="163158" x="3968750" y="4445000"/>
          <p14:tracePt t="163174" x="3987800" y="4483100"/>
          <p14:tracePt t="163191" x="4013200" y="4502150"/>
          <p14:tracePt t="163207" x="4044950" y="4527550"/>
          <p14:tracePt t="163225" x="4095750" y="4552950"/>
          <p14:tracePt t="163241" x="4133850" y="4578350"/>
          <p14:tracePt t="163258" x="4171950" y="4610100"/>
          <p14:tracePt t="163274" x="4235450" y="4648200"/>
          <p14:tracePt t="163291" x="4267200" y="4654550"/>
          <p14:tracePt t="163308" x="4305300" y="4667250"/>
          <p14:tracePt t="163324" x="4349750" y="4667250"/>
          <p14:tracePt t="163341" x="4406900" y="4679950"/>
          <p14:tracePt t="163358" x="4476750" y="4679950"/>
          <p14:tracePt t="163374" x="4546600" y="4692650"/>
          <p14:tracePt t="163391" x="4660900" y="4705350"/>
          <p14:tracePt t="163407" x="4718050" y="4718050"/>
          <p14:tracePt t="163424" x="4768850" y="4724400"/>
          <p14:tracePt t="163441" x="4806950" y="4724400"/>
          <p14:tracePt t="163444" x="4826000" y="4724400"/>
          <p14:tracePt t="163458" x="4838700" y="4724400"/>
          <p14:tracePt t="163474" x="4864100" y="4730750"/>
          <p14:tracePt t="163491" x="4914900" y="4730750"/>
          <p14:tracePt t="163508" x="5054600" y="4737100"/>
          <p14:tracePt t="163524" x="5181600" y="4737100"/>
          <p14:tracePt t="163541" x="5302250" y="4737100"/>
          <p14:tracePt t="163558" x="5378450" y="4737100"/>
          <p14:tracePt t="163574" x="5403850" y="4737100"/>
          <p14:tracePt t="163591" x="5410200" y="4737100"/>
          <p14:tracePt t="163608" x="5410200" y="4743450"/>
          <p14:tracePt t="163624" x="5441950" y="4749800"/>
          <p14:tracePt t="163641" x="5511800" y="4749800"/>
          <p14:tracePt t="163658" x="5594350" y="4762500"/>
          <p14:tracePt t="163674" x="5683250" y="4762500"/>
          <p14:tracePt t="163691" x="5753100" y="4762500"/>
          <p14:tracePt t="163694" x="5772150" y="4762500"/>
          <p14:tracePt t="163708" x="5791200" y="4762500"/>
          <p14:tracePt t="163724" x="5822950" y="4762500"/>
          <p14:tracePt t="163741" x="5854700" y="4762500"/>
          <p14:tracePt t="163758" x="5880100" y="4762500"/>
          <p14:tracePt t="163774" x="5911850" y="4762500"/>
          <p14:tracePt t="163791" x="5949950" y="4762500"/>
          <p14:tracePt t="163808" x="5994400" y="4756150"/>
          <p14:tracePt t="163824" x="6032500" y="4749800"/>
          <p14:tracePt t="163840" x="6076950" y="4749800"/>
          <p14:tracePt t="163857" x="6102350" y="4743450"/>
          <p14:tracePt t="163874" x="6115050" y="4743450"/>
          <p14:tracePt t="163890" x="6140450" y="4743450"/>
          <p14:tracePt t="163908" x="6184900" y="4743450"/>
          <p14:tracePt t="163911" x="6210300" y="4743450"/>
          <p14:tracePt t="163941" x="6273800" y="4743450"/>
          <p14:tracePt t="163991" x="6388100" y="4730750"/>
          <p14:tracePt t="164008" x="6432550" y="4730750"/>
          <p14:tracePt t="164024" x="6489700" y="4730750"/>
          <p14:tracePt t="164041" x="6546850" y="4730750"/>
          <p14:tracePt t="164058" x="6604000" y="4718050"/>
          <p14:tracePt t="164074" x="6642100" y="4711700"/>
          <p14:tracePt t="164091" x="6692900" y="4699000"/>
          <p14:tracePt t="164108" x="6711950" y="4679950"/>
          <p14:tracePt t="164124" x="6737350" y="4673600"/>
          <p14:tracePt t="164141" x="6756400" y="4667250"/>
          <p14:tracePt t="164158" x="6781800" y="4648200"/>
          <p14:tracePt t="164174" x="6813550" y="4635500"/>
          <p14:tracePt t="164191" x="6858000" y="4610100"/>
          <p14:tracePt t="164208" x="6864350" y="4591050"/>
          <p14:tracePt t="164224" x="6870700" y="4572000"/>
          <p14:tracePt t="164241" x="6870700" y="4552950"/>
          <p14:tracePt t="164258" x="6870700" y="4533900"/>
          <p14:tracePt t="164274" x="6877050" y="4508500"/>
          <p14:tracePt t="164291" x="6883400" y="4489450"/>
          <p14:tracePt t="164308" x="6896100" y="4457700"/>
          <p14:tracePt t="164324" x="6896100" y="4432300"/>
          <p14:tracePt t="164341" x="6889750" y="4419600"/>
          <p14:tracePt t="164358" x="6883400" y="4413250"/>
          <p14:tracePt t="164374" x="6870700" y="4400550"/>
          <p14:tracePt t="164377" x="6858000" y="4394200"/>
          <p14:tracePt t="164391" x="6845300" y="4387850"/>
          <p14:tracePt t="164408" x="6813550" y="4368800"/>
          <p14:tracePt t="164424" x="6762750" y="4356100"/>
          <p14:tracePt t="164441" x="6667500" y="4330700"/>
          <p14:tracePt t="164457" x="6578600" y="4324350"/>
          <p14:tracePt t="164474" x="6489700" y="4311650"/>
          <p14:tracePt t="164491" x="6394450" y="4298950"/>
          <p14:tracePt t="164508" x="6280150" y="4286250"/>
          <p14:tracePt t="164524" x="6178550" y="4279900"/>
          <p14:tracePt t="164541" x="6057900" y="4273550"/>
          <p14:tracePt t="164558" x="6007100" y="4267200"/>
          <p14:tracePt t="164574" x="5937250" y="4260850"/>
          <p14:tracePt t="164591" x="5854700" y="4254500"/>
          <p14:tracePt t="164608" x="5746750" y="4248150"/>
          <p14:tracePt t="164624" x="5645150" y="4241800"/>
          <p14:tracePt t="164641" x="5524500" y="4241800"/>
          <p14:tracePt t="164658" x="5372100" y="4235450"/>
          <p14:tracePt t="164674" x="5295900" y="4235450"/>
          <p14:tracePt t="164691" x="5257800" y="4229100"/>
          <p14:tracePt t="164708" x="5226050" y="4229100"/>
          <p14:tracePt t="164724" x="5181600" y="4222750"/>
          <p14:tracePt t="164741" x="5130800" y="4222750"/>
          <p14:tracePt t="164758" x="5060950" y="4216400"/>
          <p14:tracePt t="164774" x="4978400" y="4216400"/>
          <p14:tracePt t="164791" x="4800600" y="4210050"/>
          <p14:tracePt t="164807" x="4711700" y="4210050"/>
          <p14:tracePt t="164824" x="4660900" y="4210050"/>
          <p14:tracePt t="164841" x="4616450" y="4210050"/>
          <p14:tracePt t="164858" x="4591050" y="4210050"/>
          <p14:tracePt t="164874" x="4565650" y="4210050"/>
          <p14:tracePt t="164891" x="4514850" y="4210050"/>
          <p14:tracePt t="164908" x="4483100" y="4216400"/>
          <p14:tracePt t="164941" x="4432300" y="4229100"/>
          <p14:tracePt t="164991" x="4337050" y="4248150"/>
          <p14:tracePt t="165008" x="4260850" y="4260850"/>
          <p14:tracePt t="165024" x="4222750" y="4279900"/>
          <p14:tracePt t="165041" x="4203700" y="4292600"/>
          <p14:tracePt t="165058" x="4191000" y="4305300"/>
          <p14:tracePt t="165075" x="4178300" y="4318000"/>
          <p14:tracePt t="165091" x="4159250" y="4337050"/>
          <p14:tracePt t="165108" x="4146550" y="4362450"/>
          <p14:tracePt t="165124" x="4133850" y="4387850"/>
          <p14:tracePt t="165141" x="4102100" y="4432300"/>
          <p14:tracePt t="165158" x="4095750" y="4470400"/>
          <p14:tracePt t="165174" x="4083050" y="4508500"/>
          <p14:tracePt t="165191" x="4076700" y="4540250"/>
          <p14:tracePt t="165208" x="4076700" y="4572000"/>
          <p14:tracePt t="165224" x="4076700" y="4597400"/>
          <p14:tracePt t="165241" x="4102100" y="4635500"/>
          <p14:tracePt t="165258" x="4121150" y="4648200"/>
          <p14:tracePt t="165274" x="4152900" y="4667250"/>
          <p14:tracePt t="165291" x="4191000" y="4673600"/>
          <p14:tracePt t="165308" x="4248150" y="4679950"/>
          <p14:tracePt t="165324" x="4318000" y="4692650"/>
          <p14:tracePt t="165341" x="4419600" y="4699000"/>
          <p14:tracePt t="165358" x="4495800" y="4699000"/>
          <p14:tracePt t="165374" x="4591050" y="4699000"/>
          <p14:tracePt t="165391" x="4699000" y="4699000"/>
          <p14:tracePt t="165408" x="4819650" y="4699000"/>
          <p14:tracePt t="165424" x="4895850" y="4699000"/>
          <p14:tracePt t="165441" x="4927600" y="4705350"/>
          <p14:tracePt t="165458" x="4940300" y="4705350"/>
          <p14:tracePt t="165474" x="4946650" y="4705350"/>
          <p14:tracePt t="165491" x="4978400" y="4711700"/>
          <p14:tracePt t="165508" x="5073650" y="4730750"/>
          <p14:tracePt t="165524" x="5226050" y="4737100"/>
          <p14:tracePt t="165541" x="5422900" y="4737100"/>
          <p14:tracePt t="165558" x="5638800" y="4737100"/>
          <p14:tracePt t="165575" x="5778500" y="4724400"/>
          <p14:tracePt t="165591" x="5911850" y="4711700"/>
          <p14:tracePt t="165608" x="5937250" y="4705350"/>
          <p14:tracePt t="165624" x="5969000" y="4692650"/>
          <p14:tracePt t="165641" x="5994400" y="4686300"/>
          <p14:tracePt t="165658" x="6038850" y="4667250"/>
          <p14:tracePt t="165674" x="6115050" y="4654550"/>
          <p14:tracePt t="165691" x="6216650" y="4622800"/>
          <p14:tracePt t="165708" x="6248400" y="4610100"/>
          <p14:tracePt t="165724" x="6267450" y="4603750"/>
          <p14:tracePt t="165741" x="6280150" y="4597400"/>
          <p14:tracePt t="165758" x="6305550" y="4591050"/>
          <p14:tracePt t="165774" x="6343650" y="4591050"/>
          <p14:tracePt t="165791" x="6413500" y="4591050"/>
          <p14:tracePt t="165808" x="6477000" y="4591050"/>
          <p14:tracePt t="165824" x="6553200" y="4597400"/>
          <p14:tracePt t="165841" x="6572250" y="4597400"/>
          <p14:tracePt t="165858" x="6584950" y="4597400"/>
          <p14:tracePt t="165874" x="6591300" y="4597400"/>
          <p14:tracePt t="165891" x="6591300" y="4591050"/>
          <p14:tracePt t="165925" x="6616700" y="4584700"/>
          <p14:tracePt t="165974" x="6680200" y="4584700"/>
          <p14:tracePt t="165991" x="6699250" y="4578350"/>
          <p14:tracePt t="166008" x="6705600" y="4578350"/>
          <p14:tracePt t="166024" x="6718300" y="4572000"/>
          <p14:tracePt t="166346" x="6724650" y="4572000"/>
          <p14:tracePt t="166355" x="6737350" y="4572000"/>
          <p14:tracePt t="166361" x="6743700" y="4572000"/>
          <p14:tracePt t="166375" x="6750050" y="4572000"/>
          <p14:tracePt t="166391" x="6762750" y="4559300"/>
          <p14:tracePt t="166424" x="6769100" y="4552950"/>
          <p14:tracePt t="166441" x="6769100" y="4540250"/>
          <p14:tracePt t="166458" x="6769100" y="4521200"/>
          <p14:tracePt t="166474" x="6769100" y="4502150"/>
          <p14:tracePt t="166491" x="6769100" y="4495800"/>
          <p14:tracePt t="166508" x="6769100" y="4489450"/>
          <p14:tracePt t="166798" x="6769100" y="4495800"/>
          <p14:tracePt t="166811" x="6769100" y="4508500"/>
          <p14:tracePt t="166829" x="6775450" y="4508500"/>
          <p14:tracePt t="166840" x="6775450" y="4514850"/>
          <p14:tracePt t="166952" x="6781800" y="4514850"/>
          <p14:tracePt t="167132" x="6788150" y="4514850"/>
          <p14:tracePt t="167139" x="6788150" y="4521200"/>
          <p14:tracePt t="167154" x="6794500" y="4521200"/>
          <p14:tracePt t="167161" x="6800850" y="4521200"/>
          <p14:tracePt t="167395" x="6800850" y="4508500"/>
          <p14:tracePt t="167428" x="6800850" y="4502150"/>
          <p14:tracePt t="167582" x="6807200" y="4502150"/>
          <p14:tracePt t="167606" x="6813550" y="4502150"/>
          <p14:tracePt t="171674" x="6800850" y="4521200"/>
          <p14:tracePt t="171682" x="6788150" y="4552950"/>
          <p14:tracePt t="171691" x="6762750" y="4584700"/>
          <p14:tracePt t="171707" x="6718300" y="4641850"/>
          <p14:tracePt t="171725" x="6692900" y="4692650"/>
          <p14:tracePt t="171741" x="6673850" y="4737100"/>
          <p14:tracePt t="171758" x="6667500" y="4762500"/>
          <p14:tracePt t="171775" x="6667500" y="4794250"/>
          <p14:tracePt t="171791" x="6667500" y="4800600"/>
          <p14:tracePt t="171824" x="6667500" y="4806950"/>
          <p14:tracePt t="171977" x="6667500" y="4813300"/>
          <p14:tracePt t="171986" x="6667500" y="4826000"/>
          <p14:tracePt t="171995" x="6667500" y="4832350"/>
          <p14:tracePt t="172008" x="6667500" y="4851400"/>
          <p14:tracePt t="172024" x="6667500" y="4864100"/>
          <p14:tracePt t="172041" x="6667500" y="4876800"/>
          <p14:tracePt t="172074" x="6667500" y="4889500"/>
          <p14:tracePt t="172554" x="6667500" y="4883150"/>
          <p14:tracePt t="172560" x="6673850" y="4864100"/>
          <p14:tracePt t="172591" x="6680200" y="4800600"/>
          <p14:tracePt t="172608" x="6686550" y="4756150"/>
          <p14:tracePt t="172625" x="6686550" y="4737100"/>
          <p14:tracePt t="172641" x="6686550" y="4718050"/>
          <p14:tracePt t="172658" x="6686550" y="4699000"/>
          <p14:tracePt t="172675" x="6686550" y="4686300"/>
          <p14:tracePt t="172691" x="6686550" y="4673600"/>
          <p14:tracePt t="172708" x="6692900" y="4667250"/>
          <p14:tracePt t="172724" x="6699250" y="4654550"/>
          <p14:tracePt t="172741" x="6705600" y="4641850"/>
          <p14:tracePt t="172758" x="6711950" y="4629150"/>
          <p14:tracePt t="172775" x="6718300" y="4622800"/>
          <p14:tracePt t="172791" x="6724650" y="4610100"/>
          <p14:tracePt t="172828" x="6724650" y="4603750"/>
          <p14:tracePt t="172847" x="6724650" y="4597400"/>
          <p14:tracePt t="172863" x="6724650" y="4591050"/>
          <p14:tracePt t="172879" x="6731000" y="4584700"/>
          <p14:tracePt t="180080" x="6743700" y="4584700"/>
          <p14:tracePt t="180127" x="6750050" y="4565650"/>
          <p14:tracePt t="180134" x="6750050" y="4559300"/>
          <p14:tracePt t="180149" x="6750050" y="4546600"/>
          <p14:tracePt t="180157" x="6750050" y="4527550"/>
          <p14:tracePt t="180175" x="6743700" y="4508500"/>
          <p14:tracePt t="180191" x="6743700" y="4483100"/>
          <p14:tracePt t="180208" x="6737350" y="4470400"/>
          <p14:tracePt t="180224" x="6731000" y="4464050"/>
          <p14:tracePt t="180241" x="6711950" y="4464050"/>
          <p14:tracePt t="180258" x="6680200" y="4476750"/>
          <p14:tracePt t="180274" x="6661150" y="4476750"/>
          <p14:tracePt t="180291" x="6635750" y="4483100"/>
          <p14:tracePt t="180308" x="6635750" y="4489450"/>
          <p14:tracePt t="180324" x="6629400" y="4495800"/>
          <p14:tracePt t="180341" x="6629400" y="4508500"/>
          <p14:tracePt t="180358" x="6629400" y="4521200"/>
          <p14:tracePt t="180374" x="6629400" y="4546600"/>
          <p14:tracePt t="180391" x="6629400" y="4597400"/>
          <p14:tracePt t="180408" x="6635750" y="4635500"/>
          <p14:tracePt t="180424" x="6635750" y="4660900"/>
          <p14:tracePt t="180441" x="6635750" y="4686300"/>
          <p14:tracePt t="180458" x="6635750" y="4692650"/>
          <p14:tracePt t="180474" x="6635750" y="4705350"/>
          <p14:tracePt t="180491" x="6642100" y="4711700"/>
          <p14:tracePt t="180507" x="6648450" y="4724400"/>
          <p14:tracePt t="180592" x="6642100" y="4718050"/>
          <p14:tracePt t="180600" x="6635750" y="4711700"/>
          <p14:tracePt t="180608" x="6629400" y="4711700"/>
          <p14:tracePt t="180624" x="6623050" y="4699000"/>
          <p14:tracePt t="180693" x="6629400" y="4686300"/>
          <p14:tracePt t="180702" x="6654800" y="4686300"/>
          <p14:tracePt t="180711" x="6705600" y="4673600"/>
          <p14:tracePt t="180725" x="6737350" y="4667250"/>
          <p14:tracePt t="180741" x="6845300" y="4654550"/>
          <p14:tracePt t="180758" x="6864350" y="4641850"/>
          <p14:tracePt t="180774" x="6870700" y="4629150"/>
          <p14:tracePt t="180791" x="6870700" y="4616450"/>
          <p14:tracePt t="180808" x="6870700" y="4603750"/>
          <p14:tracePt t="180824" x="6870700" y="4591050"/>
          <p14:tracePt t="180841" x="6864350" y="4584700"/>
          <p14:tracePt t="180858" x="6864350" y="4578350"/>
          <p14:tracePt t="180874" x="6858000" y="4572000"/>
          <p14:tracePt t="180879" x="6858000" y="4565650"/>
          <p14:tracePt t="180891" x="6851650" y="4565650"/>
          <p14:tracePt t="180924" x="6838950" y="4546600"/>
          <p14:tracePt t="180974" x="6813550" y="4527550"/>
          <p14:tracePt t="181768" x="6826250" y="4527550"/>
          <p14:tracePt t="181778" x="6838950" y="4533900"/>
          <p14:tracePt t="181784" x="6858000" y="4533900"/>
          <p14:tracePt t="181791" x="6870700" y="4533900"/>
          <p14:tracePt t="181808" x="6902450" y="4533900"/>
          <p14:tracePt t="181824" x="6915150" y="4540250"/>
          <p14:tracePt t="181841" x="6940550" y="4540250"/>
          <p14:tracePt t="181858" x="6953250" y="4540250"/>
          <p14:tracePt t="181861" x="6965950" y="4540250"/>
          <p14:tracePt t="181875" x="6978650" y="4540250"/>
          <p14:tracePt t="182007" x="6972300" y="4540250"/>
          <p14:tracePt t="182016" x="6965950" y="4540250"/>
          <p14:tracePt t="182024" x="6959600" y="4533900"/>
          <p14:tracePt t="182041" x="6934200" y="4527550"/>
          <p14:tracePt t="182058" x="6927850" y="4527550"/>
          <p14:tracePt t="182074" x="6915150" y="4521200"/>
          <p14:tracePt t="182078" x="6908800" y="4521200"/>
          <p14:tracePt t="182108" x="6902450" y="4514850"/>
          <p14:tracePt t="182124" x="6896100" y="4514850"/>
          <p14:tracePt t="182336" x="6889750" y="4514850"/>
          <p14:tracePt t="182344" x="6877050" y="4514850"/>
          <p14:tracePt t="182350" x="6870700" y="4514850"/>
          <p14:tracePt t="182358" x="6864350" y="4514850"/>
          <p14:tracePt t="182560" x="6864350" y="4508500"/>
          <p14:tracePt t="182568" x="6870700" y="4508500"/>
          <p14:tracePt t="182578" x="6889750" y="4502150"/>
          <p14:tracePt t="182591" x="6902450" y="4495800"/>
          <p14:tracePt t="182608" x="6915150" y="4495800"/>
          <p14:tracePt t="183237" x="6915150" y="4514850"/>
          <p14:tracePt t="183243" x="6915150" y="4540250"/>
          <p14:tracePt t="183250" x="6915150" y="4565650"/>
          <p14:tracePt t="183259" x="6902450" y="4584700"/>
          <p14:tracePt t="183274" x="6889750" y="4610100"/>
          <p14:tracePt t="183291" x="6877050" y="4641850"/>
          <p14:tracePt t="183398" x="6883400" y="4641850"/>
          <p14:tracePt t="183407" x="6889750" y="4641850"/>
          <p14:tracePt t="183424" x="6908800" y="4641850"/>
          <p14:tracePt t="183441" x="6927850" y="4641850"/>
          <p14:tracePt t="183458" x="6953250" y="4648200"/>
          <p14:tracePt t="183474" x="6991350" y="4654550"/>
          <p14:tracePt t="183491" x="7035800" y="4654550"/>
          <p14:tracePt t="183493" x="7061200" y="4660900"/>
          <p14:tracePt t="183508" x="7080250" y="4660900"/>
          <p14:tracePt t="183524" x="7118350" y="4667250"/>
          <p14:tracePt t="183541" x="7156450" y="4667250"/>
          <p14:tracePt t="183547" x="7169150" y="4667250"/>
          <p14:tracePt t="183558" x="7188200" y="4667250"/>
          <p14:tracePt t="183574" x="7213600" y="4667250"/>
          <p14:tracePt t="183591" x="7245350" y="4667250"/>
          <p14:tracePt t="183608" x="7270750" y="4667250"/>
          <p14:tracePt t="183624" x="7302500" y="4660900"/>
          <p14:tracePt t="183641" x="7340600" y="4654550"/>
          <p14:tracePt t="183658" x="7372350" y="4654550"/>
          <p14:tracePt t="183674" x="7391400" y="4641850"/>
          <p14:tracePt t="183691" x="7423150" y="4629150"/>
          <p14:tracePt t="183708" x="7442200" y="4622800"/>
          <p14:tracePt t="183725" x="7467600" y="4603750"/>
          <p14:tracePt t="183741" x="7493000" y="4584700"/>
          <p14:tracePt t="183758" x="7505700" y="4572000"/>
          <p14:tracePt t="183775" x="7518400" y="4546600"/>
          <p14:tracePt t="183792" x="7524750" y="4521200"/>
          <p14:tracePt t="183808" x="7531100" y="4483100"/>
          <p14:tracePt t="183824" x="7531100" y="4445000"/>
          <p14:tracePt t="183841" x="7524750" y="4406900"/>
          <p14:tracePt t="183859" x="7512050" y="4381500"/>
          <p14:tracePt t="183874" x="7473950" y="4343400"/>
          <p14:tracePt t="183891" x="7448550" y="4330700"/>
          <p14:tracePt t="183924" x="7353300" y="4305300"/>
          <p14:tracePt t="183975" x="7137400" y="4248150"/>
          <p14:tracePt t="183992" x="7035800" y="4248150"/>
          <p14:tracePt t="184008" x="6997700" y="4248150"/>
          <p14:tracePt t="184024" x="6965950" y="4248150"/>
          <p14:tracePt t="184041" x="6940550" y="4248150"/>
          <p14:tracePt t="184058" x="6927850" y="4248150"/>
          <p14:tracePt t="184075" x="6915150" y="4254500"/>
          <p14:tracePt t="184091" x="6889750" y="4267200"/>
          <p14:tracePt t="184108" x="6845300" y="4292600"/>
          <p14:tracePt t="184124" x="6794500" y="4318000"/>
          <p14:tracePt t="184141" x="6756400" y="4337050"/>
          <p14:tracePt t="184158" x="6737350" y="4356100"/>
          <p14:tracePt t="184175" x="6731000" y="4368800"/>
          <p14:tracePt t="184191" x="6731000" y="4381500"/>
          <p14:tracePt t="184208" x="6731000" y="4394200"/>
          <p14:tracePt t="184224" x="6750050" y="4419600"/>
          <p14:tracePt t="184241" x="6788150" y="4445000"/>
          <p14:tracePt t="184258" x="6832600" y="4483100"/>
          <p14:tracePt t="184274" x="6877050" y="4514850"/>
          <p14:tracePt t="184292" x="6915150" y="4533900"/>
          <p14:tracePt t="184308" x="6965950" y="4559300"/>
          <p14:tracePt t="184324" x="6997700" y="4565650"/>
          <p14:tracePt t="184341" x="7054850" y="4584700"/>
          <p14:tracePt t="184358" x="7092950" y="4591050"/>
          <p14:tracePt t="184374" x="7131050" y="4597400"/>
          <p14:tracePt t="184391" x="7162800" y="4603750"/>
          <p14:tracePt t="184408" x="7194550" y="4610100"/>
          <p14:tracePt t="184411" x="7213600" y="4616450"/>
          <p14:tracePt t="184425" x="7226300" y="4616450"/>
          <p14:tracePt t="184441" x="7289800" y="4616450"/>
          <p14:tracePt t="184458" x="7353300" y="4603750"/>
          <p14:tracePt t="184474" x="7423150" y="4591050"/>
          <p14:tracePt t="184491" x="7473950" y="4578350"/>
          <p14:tracePt t="184508" x="7493000" y="4559300"/>
          <p14:tracePt t="184524" x="7505700" y="4540250"/>
          <p14:tracePt t="184528" x="7505700" y="4527550"/>
          <p14:tracePt t="184541" x="7505700" y="4521200"/>
          <p14:tracePt t="184558" x="7505700" y="4502150"/>
          <p14:tracePt t="184574" x="7505700" y="4489450"/>
          <p14:tracePt t="184591" x="7499350" y="4483100"/>
          <p14:tracePt t="184608" x="7493000" y="4476750"/>
          <p14:tracePt t="184624" x="7486650" y="4464050"/>
          <p14:tracePt t="184641" x="7473950" y="4457700"/>
          <p14:tracePt t="185377" x="7467600" y="4457700"/>
          <p14:tracePt t="185385" x="7442200" y="4457700"/>
          <p14:tracePt t="185394" x="7385050" y="4451350"/>
          <p14:tracePt t="185408" x="7283450" y="4438650"/>
          <p14:tracePt t="185425" x="7219950" y="4432300"/>
          <p14:tracePt t="185441" x="7200900" y="4425950"/>
          <p14:tracePt t="185458" x="7200900" y="4419600"/>
          <p14:tracePt t="187584" x="7200900" y="4432300"/>
          <p14:tracePt t="187593" x="7200900" y="4457700"/>
          <p14:tracePt t="187608" x="7200900" y="4502150"/>
          <p14:tracePt t="187625" x="7181850" y="4540250"/>
          <p14:tracePt t="187641" x="7181850" y="4552950"/>
          <p14:tracePt t="187724" x="7175500" y="4552950"/>
          <p14:tracePt t="187732" x="7169150" y="4552950"/>
          <p14:tracePt t="187747" x="7162800" y="4546600"/>
          <p14:tracePt t="187764" x="7150100" y="4540250"/>
          <p14:tracePt t="187774" x="7143750" y="4540250"/>
          <p14:tracePt t="187791" x="7143750" y="4533900"/>
          <p14:tracePt t="187808" x="7131050" y="4533900"/>
          <p14:tracePt t="187824" x="7131050" y="4521200"/>
          <p14:tracePt t="187841" x="7124700" y="4521200"/>
          <p14:tracePt t="187858" x="7118350" y="4514850"/>
          <p14:tracePt t="187896" x="7143750" y="4495800"/>
          <p14:tracePt t="187925" x="7226300" y="4470400"/>
          <p14:tracePt t="187975" x="7315200" y="4457700"/>
          <p14:tracePt t="188008" x="7315200" y="4464050"/>
          <p14:tracePt t="188074" x="7296150" y="4445000"/>
          <p14:tracePt t="188087" x="7270750" y="4432300"/>
          <p14:tracePt t="188091" x="7232650" y="4413250"/>
          <p14:tracePt t="188108" x="7061200" y="4368800"/>
          <p14:tracePt t="188124" x="6762750" y="4279900"/>
          <p14:tracePt t="188141" x="6413500" y="4222750"/>
          <p14:tracePt t="188158" x="6102350" y="4184650"/>
          <p14:tracePt t="188174" x="5899150" y="4159250"/>
          <p14:tracePt t="188191" x="5727700" y="4152900"/>
          <p14:tracePt t="188208" x="5638800" y="4152900"/>
          <p14:tracePt t="188224" x="5530850" y="4152900"/>
          <p14:tracePt t="188241" x="5384800" y="4152900"/>
          <p14:tracePt t="188258" x="5213350" y="4165600"/>
          <p14:tracePt t="188274" x="4972050" y="4203700"/>
          <p14:tracePt t="188291" x="4641850" y="4254500"/>
          <p14:tracePt t="188308" x="4489450" y="4292600"/>
          <p14:tracePt t="188324" x="4419600" y="4305300"/>
          <p14:tracePt t="188341" x="4381500" y="4324350"/>
          <p14:tracePt t="188358" x="4368800" y="4343400"/>
          <p14:tracePt t="188374" x="4356100" y="4375150"/>
          <p14:tracePt t="188391" x="4343400" y="4425950"/>
          <p14:tracePt t="188408" x="4330700" y="4514850"/>
          <p14:tracePt t="188425" x="4324350" y="4565650"/>
          <p14:tracePt t="188441" x="4324350" y="4610100"/>
          <p14:tracePt t="188458" x="4330700" y="4660900"/>
          <p14:tracePt t="188474" x="4349750" y="4699000"/>
          <p14:tracePt t="188491" x="4394200" y="4749800"/>
          <p14:tracePt t="188508" x="4476750" y="4794250"/>
          <p14:tracePt t="188524" x="4635500" y="4806950"/>
          <p14:tracePt t="188541" x="4933950" y="4794250"/>
          <p14:tracePt t="188558" x="5194300" y="4762500"/>
          <p14:tracePt t="188574" x="5435600" y="4730750"/>
          <p14:tracePt t="188591" x="5619750" y="4699000"/>
          <p14:tracePt t="188607" x="5765800" y="4686300"/>
          <p14:tracePt t="188624" x="5899150" y="4686300"/>
          <p14:tracePt t="188641" x="6051550" y="4679950"/>
          <p14:tracePt t="188658" x="6153150" y="4679950"/>
          <p14:tracePt t="188674" x="6267450" y="4679950"/>
          <p14:tracePt t="188691" x="6343650" y="4679950"/>
          <p14:tracePt t="188708" x="6413500" y="4679950"/>
          <p14:tracePt t="188724" x="6464300" y="4679950"/>
          <p14:tracePt t="188741" x="6508750" y="4679950"/>
          <p14:tracePt t="188758" x="6546850" y="4679950"/>
          <p14:tracePt t="188774" x="6578600" y="4679950"/>
          <p14:tracePt t="188791" x="6597650" y="4673600"/>
          <p14:tracePt t="188808" x="6623050" y="4673600"/>
          <p14:tracePt t="188824" x="6648450" y="4673600"/>
          <p14:tracePt t="188841" x="6667500" y="4667250"/>
          <p14:tracePt t="188858" x="6673850" y="4667250"/>
          <p14:tracePt t="191412" x="6692900" y="4673600"/>
          <p14:tracePt t="191418" x="6737350" y="4692650"/>
          <p14:tracePt t="191428" x="6781800" y="4711700"/>
          <p14:tracePt t="191442" x="6845300" y="4711700"/>
          <p14:tracePt t="191458" x="6883400" y="4699000"/>
          <p14:tracePt t="191475" x="6915150" y="4673600"/>
          <p14:tracePt t="191491" x="6927850" y="4654550"/>
          <p14:tracePt t="191508" x="6934200" y="4648200"/>
          <p14:tracePt t="191510" x="6934200" y="4641850"/>
          <p14:tracePt t="191525" x="6940550" y="4641850"/>
          <p14:tracePt t="191542" x="6940550" y="4635500"/>
          <p14:tracePt t="191558" x="6940550" y="4629150"/>
          <p14:tracePt t="191574" x="6953250" y="4603750"/>
          <p14:tracePt t="191591" x="6972300" y="4591050"/>
          <p14:tracePt t="191608" x="6991350" y="4559300"/>
          <p14:tracePt t="191625" x="6991350" y="4533900"/>
          <p14:tracePt t="191641" x="6991350" y="4521200"/>
          <p14:tracePt t="191658" x="6991350" y="4514850"/>
          <p14:tracePt t="191674" x="6997700" y="4508500"/>
          <p14:tracePt t="191948" x="7004050" y="4508500"/>
          <p14:tracePt t="191957" x="7016750" y="4521200"/>
          <p14:tracePt t="191964" x="7048500" y="4540250"/>
          <p14:tracePt t="191975" x="7067550" y="4552950"/>
          <p14:tracePt t="191991" x="7118350" y="4578350"/>
          <p14:tracePt t="192008" x="7162800" y="4622800"/>
          <p14:tracePt t="192025" x="7181850" y="4673600"/>
          <p14:tracePt t="192041" x="7188200" y="4743450"/>
          <p14:tracePt t="192058" x="7188200" y="4800600"/>
          <p14:tracePt t="192075" x="7175500" y="4870450"/>
          <p14:tracePt t="192091" x="7162800" y="4921250"/>
          <p14:tracePt t="192108" x="7143750" y="4965700"/>
          <p14:tracePt t="192125" x="7131050" y="4997450"/>
          <p14:tracePt t="192141" x="7118350" y="5060950"/>
          <p14:tracePt t="192158" x="7112000" y="5105400"/>
          <p14:tracePt t="192174" x="7112000" y="5156200"/>
          <p14:tracePt t="192191" x="7105650" y="5200650"/>
          <p14:tracePt t="192208" x="7099300" y="5238750"/>
          <p14:tracePt t="192225" x="7092950" y="5283200"/>
          <p14:tracePt t="192241" x="7092950" y="5295900"/>
          <p14:tracePt t="192258" x="7092950" y="5308600"/>
          <p14:tracePt t="192275" x="7092950" y="5314950"/>
          <p14:tracePt t="192524" x="7105650" y="5302250"/>
          <p14:tracePt t="192532" x="7112000" y="5289550"/>
          <p14:tracePt t="192541" x="7118350" y="5283200"/>
          <p14:tracePt t="192558" x="7124700" y="5264150"/>
          <p14:tracePt t="192574" x="7137400" y="5238750"/>
          <p14:tracePt t="192591" x="7150100" y="5207000"/>
          <p14:tracePt t="192608" x="7156450" y="5168900"/>
          <p14:tracePt t="192625" x="7156450" y="5156200"/>
          <p14:tracePt t="192641" x="7156450" y="5143500"/>
          <p14:tracePt t="192658" x="7156450" y="5130800"/>
          <p14:tracePt t="192674" x="7156450" y="5118100"/>
          <p14:tracePt t="192691" x="7156450" y="5105400"/>
          <p14:tracePt t="192724" x="7156450" y="5099050"/>
          <p14:tracePt t="192741" x="7156450" y="5092700"/>
          <p14:tracePt t="192758" x="7156450" y="5080000"/>
          <p14:tracePt t="192944" x="7156450" y="5073650"/>
          <p14:tracePt t="192950" x="7156450" y="5067300"/>
          <p14:tracePt t="192975" x="7156450" y="4997450"/>
          <p14:tracePt t="192992" x="7150100" y="4946650"/>
          <p14:tracePt t="193008" x="7124700" y="4914900"/>
          <p14:tracePt t="193024" x="7099300" y="4876800"/>
          <p14:tracePt t="193042" x="7073900" y="4851400"/>
          <p14:tracePt t="193058" x="7054850" y="4819650"/>
          <p14:tracePt t="193075" x="7042150" y="4800600"/>
          <p14:tracePt t="193078" x="7035800" y="4787900"/>
          <p14:tracePt t="193091" x="7023100" y="4768850"/>
          <p14:tracePt t="193108" x="7010400" y="4756150"/>
          <p14:tracePt t="193124" x="6997700" y="4737100"/>
          <p14:tracePt t="193141" x="6985000" y="4718050"/>
          <p14:tracePt t="193158" x="6972300" y="4699000"/>
          <p14:tracePt t="193175" x="6959600" y="4679950"/>
          <p14:tracePt t="193191" x="6940550" y="4654550"/>
          <p14:tracePt t="193208" x="6934200" y="4641850"/>
          <p14:tracePt t="193225" x="6927850" y="4635500"/>
          <p14:tracePt t="193241" x="6927850" y="4629150"/>
          <p14:tracePt t="193258" x="6927850" y="4622800"/>
          <p14:tracePt t="193274" x="6927850" y="4616450"/>
          <p14:tracePt t="193277" x="6927850" y="4610100"/>
          <p14:tracePt t="193308" x="6927850" y="4603750"/>
          <p14:tracePt t="193325" x="6921500" y="4597400"/>
          <p14:tracePt t="193341" x="6921500" y="4591050"/>
          <p14:tracePt t="193358" x="6915150" y="4584700"/>
          <p14:tracePt t="193391" x="6908800" y="4584700"/>
          <p14:tracePt t="193408" x="6902450" y="4578350"/>
          <p14:tracePt t="193441" x="6896100" y="4572000"/>
          <p14:tracePt t="193458" x="6896100" y="4565650"/>
          <p14:tracePt t="193474" x="6896100" y="4559300"/>
          <p14:tracePt t="193491" x="6896100" y="4552950"/>
          <p14:tracePt t="193508" x="6896100" y="4540250"/>
          <p14:tracePt t="193525" x="6896100" y="4527550"/>
          <p14:tracePt t="193541" x="6896100" y="4514850"/>
          <p14:tracePt t="194243" x="6902450" y="4521200"/>
          <p14:tracePt t="194251" x="6915150" y="4533900"/>
          <p14:tracePt t="194258" x="6921500" y="4552950"/>
          <p14:tracePt t="194275" x="6940550" y="4572000"/>
          <p14:tracePt t="194291" x="6965950" y="4584700"/>
          <p14:tracePt t="194308" x="6985000" y="4591050"/>
          <p14:tracePt t="194325" x="6997700" y="4597400"/>
          <p14:tracePt t="194341" x="7023100" y="4616450"/>
          <p14:tracePt t="194358" x="7042150" y="4622800"/>
          <p14:tracePt t="194375" x="7067550" y="4641850"/>
          <p14:tracePt t="194391" x="7099300" y="4654550"/>
          <p14:tracePt t="194408" x="7124700" y="4660900"/>
          <p14:tracePt t="194425" x="7156450" y="4667250"/>
          <p14:tracePt t="194441" x="7194550" y="4673600"/>
          <p14:tracePt t="194458" x="7232650" y="4679950"/>
          <p14:tracePt t="194474" x="7277100" y="4679950"/>
          <p14:tracePt t="194491" x="7353300" y="4679950"/>
          <p14:tracePt t="194508" x="7391400" y="4679950"/>
          <p14:tracePt t="194525" x="7429500" y="4673600"/>
          <p14:tracePt t="194541" x="7448550" y="4660900"/>
          <p14:tracePt t="194558" x="7467600" y="4648200"/>
          <p14:tracePt t="194575" x="7480300" y="4629150"/>
          <p14:tracePt t="194591" x="7493000" y="4597400"/>
          <p14:tracePt t="194608" x="7493000" y="4578350"/>
          <p14:tracePt t="194625" x="7493000" y="4559300"/>
          <p14:tracePt t="194641" x="7493000" y="4540250"/>
          <p14:tracePt t="194658" x="7493000" y="4514850"/>
          <p14:tracePt t="194674" x="7493000" y="4489450"/>
          <p14:tracePt t="194691" x="7486650" y="4457700"/>
          <p14:tracePt t="194708" x="7473950" y="4432300"/>
          <p14:tracePt t="194725" x="7454900" y="4406900"/>
          <p14:tracePt t="194741" x="7429500" y="4387850"/>
          <p14:tracePt t="194758" x="7404100" y="4368800"/>
          <p14:tracePt t="194775" x="7372350" y="4356100"/>
          <p14:tracePt t="194791" x="7353300" y="4349750"/>
          <p14:tracePt t="194794" x="7340600" y="4343400"/>
          <p14:tracePt t="194808" x="7327900" y="4343400"/>
          <p14:tracePt t="194825" x="7296150" y="4343400"/>
          <p14:tracePt t="194841" x="7258050" y="4343400"/>
          <p14:tracePt t="194858" x="7226300" y="4343400"/>
          <p14:tracePt t="194874" x="7175500" y="4343400"/>
          <p14:tracePt t="194891" x="7131050" y="4356100"/>
          <p14:tracePt t="194924" x="7061200" y="4362450"/>
          <p14:tracePt t="194975" x="7023100" y="4394200"/>
          <p14:tracePt t="194992" x="6997700" y="4413250"/>
          <p14:tracePt t="195008" x="6972300" y="4432300"/>
          <p14:tracePt t="195025" x="6940550" y="4451350"/>
          <p14:tracePt t="195041" x="6921500" y="4483100"/>
          <p14:tracePt t="195058" x="6921500" y="4495800"/>
          <p14:tracePt t="195075" x="6921500" y="4527550"/>
          <p14:tracePt t="195091" x="6934200" y="4546600"/>
          <p14:tracePt t="195108" x="6959600" y="4578350"/>
          <p14:tracePt t="195125" x="6985000" y="4597400"/>
          <p14:tracePt t="195141" x="7010400" y="4616450"/>
          <p14:tracePt t="195158" x="7048500" y="4635500"/>
          <p14:tracePt t="195174" x="7124700" y="4660900"/>
          <p14:tracePt t="195191" x="7175500" y="4660900"/>
          <p14:tracePt t="195208" x="7239000" y="4660900"/>
          <p14:tracePt t="195225" x="7283450" y="4660900"/>
          <p14:tracePt t="195241" x="7302500" y="4660900"/>
          <p14:tracePt t="195258" x="7308850" y="4654550"/>
          <p14:tracePt t="195275" x="7308850" y="4648200"/>
          <p14:tracePt t="195291" x="7315200" y="4641850"/>
          <p14:tracePt t="195308" x="7321550" y="4641850"/>
          <p14:tracePt t="195820" x="7327900" y="4641850"/>
          <p14:tracePt t="195837" x="7334250" y="4635500"/>
          <p14:tracePt t="195845" x="7340600" y="4635500"/>
          <p14:tracePt t="195858" x="7346950" y="4635500"/>
          <p14:tracePt t="195875" x="7353300" y="4635500"/>
          <p14:tracePt t="195894" x="7359650" y="4635500"/>
          <p14:tracePt t="196280" x="7366000" y="4622800"/>
          <p14:tracePt t="196288" x="7372350" y="4616450"/>
          <p14:tracePt t="196295" x="7372350" y="4610100"/>
          <p14:tracePt t="196309" x="7378700" y="4603750"/>
          <p14:tracePt t="196325" x="7385050" y="4584700"/>
          <p14:tracePt t="196341" x="7385050" y="4559300"/>
          <p14:tracePt t="196359" x="7385050" y="4546600"/>
          <p14:tracePt t="196374" x="7385050" y="4540250"/>
          <p14:tracePt t="196392" x="7385050" y="4533900"/>
          <p14:tracePt t="196886" x="7378700" y="4527550"/>
          <p14:tracePt t="196896" x="7359650" y="4508500"/>
          <p14:tracePt t="196902" x="7321550" y="4489450"/>
          <p14:tracePt t="196924" x="7112000" y="4400550"/>
          <p14:tracePt t="196975" x="6477000" y="4330700"/>
          <p14:tracePt t="196992" x="6356350" y="4343400"/>
          <p14:tracePt t="197008" x="6292850" y="4368800"/>
          <p14:tracePt t="197025" x="6254750" y="4381500"/>
          <p14:tracePt t="197041" x="6254750" y="4387850"/>
          <p14:tracePt t="197075" x="6261100" y="4387850"/>
          <p14:tracePt t="197091" x="6267450" y="4387850"/>
          <p14:tracePt t="197108" x="6299200" y="4387850"/>
          <p14:tracePt t="197125" x="6330950" y="4387850"/>
          <p14:tracePt t="197141" x="6394450" y="4387850"/>
          <p14:tracePt t="197158" x="6413500" y="4387850"/>
          <p14:tracePt t="197274" x="6419850" y="4394200"/>
          <p14:tracePt t="197282" x="6426200" y="4400550"/>
          <p14:tracePt t="197291" x="6432550" y="4406900"/>
          <p14:tracePt t="197308" x="6438900" y="4413250"/>
          <p14:tracePt t="197325" x="6445250" y="4419600"/>
          <p14:tracePt t="197377" x="6445250" y="4425950"/>
          <p14:tracePt t="197384" x="6426200" y="4432300"/>
          <p14:tracePt t="197393" x="6413500" y="4438650"/>
          <p14:tracePt t="197408" x="6343650" y="4451350"/>
          <p14:tracePt t="197425" x="6216650" y="4464050"/>
          <p14:tracePt t="197441" x="6064250" y="4470400"/>
          <p14:tracePt t="197458" x="5899150" y="4476750"/>
          <p14:tracePt t="197461" x="5803900" y="4483100"/>
          <p14:tracePt t="197475" x="5708650" y="4483100"/>
          <p14:tracePt t="197492" x="5397500" y="4457700"/>
          <p14:tracePt t="197507" x="5232400" y="4451350"/>
          <p14:tracePt t="197524" x="5060950" y="4432300"/>
          <p14:tracePt t="197541" x="4933950" y="4425950"/>
          <p14:tracePt t="197545" x="4876800" y="4425950"/>
          <p14:tracePt t="197558" x="4832350" y="4425950"/>
          <p14:tracePt t="197575" x="4756150" y="4425950"/>
          <p14:tracePt t="197591" x="4699000" y="4425950"/>
          <p14:tracePt t="197608" x="4673600" y="4432300"/>
          <p14:tracePt t="197625" x="4667250" y="4432300"/>
          <p14:tracePt t="197710" x="4673600" y="4438650"/>
          <p14:tracePt t="197718" x="4679950" y="4438650"/>
          <p14:tracePt t="197734" x="4692650" y="4438650"/>
          <p14:tracePt t="197743" x="4692650" y="4445000"/>
          <p14:tracePt t="197758" x="4718050" y="4445000"/>
          <p14:tracePt t="197775" x="4730750" y="4445000"/>
          <p14:tracePt t="197791" x="4762500" y="4445000"/>
          <p14:tracePt t="197808" x="4800600" y="4445000"/>
          <p14:tracePt t="197825" x="4883150" y="4445000"/>
          <p14:tracePt t="197841" x="5073650" y="4445000"/>
          <p14:tracePt t="197858" x="5270500" y="4451350"/>
          <p14:tracePt t="197875" x="5600700" y="4457700"/>
          <p14:tracePt t="197891" x="5956300" y="4470400"/>
          <p14:tracePt t="197908" x="6267450" y="4476750"/>
          <p14:tracePt t="197926" x="6521450" y="4495800"/>
          <p14:tracePt t="197943" x="6705600" y="4527550"/>
          <p14:tracePt t="197958" x="6718300" y="4540250"/>
          <p14:tracePt t="197991" x="6718300" y="4546600"/>
          <p14:tracePt t="198008" x="6705600" y="4559300"/>
          <p14:tracePt t="198025" x="6673850" y="4565650"/>
          <p14:tracePt t="198041" x="6623050" y="4565650"/>
          <p14:tracePt t="198044" x="6584950" y="4565650"/>
          <p14:tracePt t="198058" x="6553200" y="4565650"/>
          <p14:tracePt t="198075" x="6496050" y="4565650"/>
          <p14:tracePt t="198078" x="6477000" y="4559300"/>
          <p14:tracePt t="198094" x="6438900" y="4559300"/>
          <p14:tracePt t="198108" x="6407150" y="4559300"/>
          <p14:tracePt t="198125" x="6388100" y="4559300"/>
          <p14:tracePt t="198141" x="6381750" y="4559300"/>
          <p14:tracePt t="198232" x="6381750" y="4565650"/>
          <p14:tracePt t="198239" x="6394450" y="4565650"/>
          <p14:tracePt t="198274" x="6426200" y="4591050"/>
          <p14:tracePt t="198292" x="6457950" y="4597400"/>
          <p14:tracePt t="198308" x="6502400" y="4610100"/>
          <p14:tracePt t="198325" x="6540500" y="4610100"/>
          <p14:tracePt t="198341" x="6604000" y="4616450"/>
          <p14:tracePt t="198358" x="6680200" y="4622800"/>
          <p14:tracePt t="198375" x="6788150" y="4629150"/>
          <p14:tracePt t="198391" x="6921500" y="4648200"/>
          <p14:tracePt t="198408" x="7073900" y="4660900"/>
          <p14:tracePt t="198425" x="7188200" y="4667250"/>
          <p14:tracePt t="198428" x="7251700" y="4667250"/>
          <p14:tracePt t="198441" x="7334250" y="4667250"/>
          <p14:tracePt t="198458" x="7404100" y="4667250"/>
          <p14:tracePt t="198475" x="7435850" y="4667250"/>
          <p14:tracePt t="198491" x="7467600" y="4667250"/>
          <p14:tracePt t="198508" x="7486650" y="4654550"/>
          <p14:tracePt t="198525" x="7505700" y="4654550"/>
          <p14:tracePt t="198541" x="7537450" y="4629150"/>
          <p14:tracePt t="198558" x="7562850" y="4603750"/>
          <p14:tracePt t="198575" x="7581900" y="4572000"/>
          <p14:tracePt t="198591" x="7594600" y="4546600"/>
          <p14:tracePt t="198608" x="7613650" y="4514850"/>
          <p14:tracePt t="198625" x="7626350" y="4489450"/>
          <p14:tracePt t="198641" x="7632700" y="4476750"/>
          <p14:tracePt t="198658" x="7632700" y="4464050"/>
          <p14:tracePt t="198675" x="7632700" y="4457700"/>
          <p14:tracePt t="198691" x="7620000" y="4445000"/>
          <p14:tracePt t="198708" x="7581900" y="4425950"/>
          <p14:tracePt t="198725" x="7524750" y="4400550"/>
          <p14:tracePt t="198741" x="7442200" y="4368800"/>
          <p14:tracePt t="198758" x="7359650" y="4343400"/>
          <p14:tracePt t="198775" x="7289800" y="4330700"/>
          <p14:tracePt t="198777" x="7264400" y="4330700"/>
          <p14:tracePt t="198791" x="7232650" y="4330700"/>
          <p14:tracePt t="198808" x="7213600" y="4330700"/>
          <p14:tracePt t="198825" x="7156450" y="4330700"/>
          <p14:tracePt t="198841" x="7080250" y="4343400"/>
          <p14:tracePt t="198858" x="6940550" y="4343400"/>
          <p14:tracePt t="198875" x="6781800" y="4343400"/>
          <p14:tracePt t="198891" x="6489700" y="4324350"/>
          <p14:tracePt t="198908" x="6216650" y="4298950"/>
          <p14:tracePt t="198941" x="5632450" y="4222750"/>
          <p14:tracePt t="198991" x="5092700" y="4184650"/>
          <p14:tracePt t="199009" x="5016500" y="4178300"/>
          <p14:tracePt t="199025" x="4946650" y="4178300"/>
          <p14:tracePt t="199042" x="4851400" y="4178300"/>
          <p14:tracePt t="199058" x="4737100" y="4178300"/>
          <p14:tracePt t="199075" x="4584700" y="4178300"/>
          <p14:tracePt t="199091" x="4445000" y="4178300"/>
          <p14:tracePt t="199108" x="4356100" y="4178300"/>
          <p14:tracePt t="199125" x="4273550" y="4178300"/>
          <p14:tracePt t="199141" x="4248150" y="4178300"/>
          <p14:tracePt t="199158" x="4235450" y="4178300"/>
          <p14:tracePt t="199175" x="4222750" y="4178300"/>
          <p14:tracePt t="199191" x="4197350" y="4184650"/>
          <p14:tracePt t="199208" x="4165600" y="4197350"/>
          <p14:tracePt t="199225" x="4133850" y="4216400"/>
          <p14:tracePt t="199241" x="4114800" y="4241800"/>
          <p14:tracePt t="199258" x="4114800" y="4260850"/>
          <p14:tracePt t="199275" x="4114800" y="4286250"/>
          <p14:tracePt t="199291" x="4133850" y="4318000"/>
          <p14:tracePt t="199308" x="4165600" y="4349750"/>
          <p14:tracePt t="199325" x="4210050" y="4381500"/>
          <p14:tracePt t="199327" x="4248150" y="4400550"/>
          <p14:tracePt t="199341" x="4337050" y="4438650"/>
          <p14:tracePt t="199357" x="4470400" y="4483100"/>
          <p14:tracePt t="199374" x="4610100" y="4514850"/>
          <p14:tracePt t="199391" x="4781550" y="4546600"/>
          <p14:tracePt t="199408" x="5010150" y="4584700"/>
          <p14:tracePt t="199424" x="5365750" y="4616450"/>
          <p14:tracePt t="199426" x="5543550" y="4622800"/>
          <p14:tracePt t="199441" x="5702300" y="4635500"/>
          <p14:tracePt t="199444" x="5911850" y="4648200"/>
          <p14:tracePt t="199458" x="6108700" y="4654550"/>
          <p14:tracePt t="199474" x="6680200" y="4654550"/>
          <p14:tracePt t="199491" x="6940550" y="4654550"/>
          <p14:tracePt t="199508" x="7099300" y="4654550"/>
          <p14:tracePt t="199525" x="7219950" y="4654550"/>
          <p14:tracePt t="199541" x="7277100" y="4654550"/>
          <p14:tracePt t="199559" x="7321550" y="4654550"/>
          <p14:tracePt t="199591" x="7327900" y="4648200"/>
          <p14:tracePt t="199608" x="7340600" y="4648200"/>
          <p14:tracePt t="199625" x="7372350" y="4648200"/>
          <p14:tracePt t="199641" x="7423150" y="4648200"/>
          <p14:tracePt t="199658" x="7518400" y="4641850"/>
          <p14:tracePt t="199661" x="7569200" y="4635500"/>
          <p14:tracePt t="199674" x="7613650" y="4635500"/>
          <p14:tracePt t="199675" x="7645400" y="4629150"/>
          <p14:tracePt t="199691" x="7683500" y="4622800"/>
          <p14:tracePt t="199864" x="7677150" y="4616450"/>
          <p14:tracePt t="199873" x="7658100" y="4610100"/>
          <p14:tracePt t="199879" x="7645400" y="4610100"/>
          <p14:tracePt t="199896" x="7594600" y="4610100"/>
          <p14:tracePt t="199908" x="7562850" y="4603750"/>
          <p14:tracePt t="199942" x="7467600" y="4584700"/>
          <p14:tracePt t="199992" x="7454900" y="4578350"/>
          <p14:tracePt t="200008" x="7448550" y="45783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8DCF8F-0B44-4B54-BCB6-F53F52F3F1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060" y="1053817"/>
            <a:ext cx="3095998" cy="5667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1DEA6-B181-4BE5-9352-26F07253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Tree – Water Rocket Launcher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7989B-D2A2-4469-B1A6-666D5130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8570" y="4450600"/>
            <a:ext cx="5142331" cy="1841944"/>
          </a:xfr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Drawing Tree</a:t>
            </a:r>
          </a:p>
          <a:p>
            <a:r>
              <a:rPr lang="en-US" sz="2400" dirty="0"/>
              <a:t>Identifies each drawing and part</a:t>
            </a:r>
          </a:p>
          <a:p>
            <a:r>
              <a:rPr lang="en-US" sz="2400" dirty="0"/>
              <a:t>Defines hierarchy and structure</a:t>
            </a:r>
          </a:p>
          <a:p>
            <a:r>
              <a:rPr lang="en-US" sz="2400" dirty="0"/>
              <a:t>Defines numbering scheme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2D9AA-FE0F-4C2F-A8C6-869AEE982B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F579C8C-BA2D-4FDC-9282-A385F93D7623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AD35C9-338C-4EA0-AEEB-A967EEFABA9D}"/>
              </a:ext>
            </a:extLst>
          </p:cNvPr>
          <p:cNvSpPr/>
          <p:nvPr/>
        </p:nvSpPr>
        <p:spPr>
          <a:xfrm>
            <a:off x="4044677" y="1149616"/>
            <a:ext cx="2804908" cy="521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EGR201-F20-01-00-1</a:t>
            </a:r>
          </a:p>
          <a:p>
            <a:pPr algn="ctr"/>
            <a:r>
              <a:rPr lang="en-US" dirty="0"/>
              <a:t>Water Rocket Launcher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85AD94-F0FE-4FC1-820F-B726B923CD55}"/>
              </a:ext>
            </a:extLst>
          </p:cNvPr>
          <p:cNvSpPr/>
          <p:nvPr/>
        </p:nvSpPr>
        <p:spPr>
          <a:xfrm>
            <a:off x="493663" y="2299628"/>
            <a:ext cx="2804908" cy="521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EGR201-F20-01-00-2</a:t>
            </a:r>
          </a:p>
          <a:p>
            <a:pPr algn="ctr"/>
            <a:r>
              <a:rPr lang="en-US" dirty="0"/>
              <a:t>Clamp Subassembly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8A474F-E378-4E81-858C-EA1CE26C216D}"/>
              </a:ext>
            </a:extLst>
          </p:cNvPr>
          <p:cNvSpPr/>
          <p:nvPr/>
        </p:nvSpPr>
        <p:spPr>
          <a:xfrm>
            <a:off x="4044677" y="2299628"/>
            <a:ext cx="2804908" cy="521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EGR201-F20-01-00-3</a:t>
            </a:r>
          </a:p>
          <a:p>
            <a:pPr algn="ctr"/>
            <a:r>
              <a:rPr lang="en-US" dirty="0"/>
              <a:t>Rail Subassembly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5E1001-96B3-4267-A951-33715EDAD767}"/>
              </a:ext>
            </a:extLst>
          </p:cNvPr>
          <p:cNvSpPr/>
          <p:nvPr/>
        </p:nvSpPr>
        <p:spPr>
          <a:xfrm>
            <a:off x="7646179" y="2299627"/>
            <a:ext cx="2804908" cy="521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EGR201-F20-01-00-4</a:t>
            </a:r>
          </a:p>
          <a:p>
            <a:pPr algn="ctr"/>
            <a:r>
              <a:rPr lang="en-US" dirty="0"/>
              <a:t>Base Subassembly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0977A21-22B7-4BB4-8663-6A473784ADF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3357475" y="209971"/>
            <a:ext cx="628299" cy="3551014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DFA9833-DCEC-4761-A05D-06005F88CEC6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6933733" y="184727"/>
            <a:ext cx="628298" cy="3601502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CE92D5-7125-4D5F-89BE-7382255D7A0B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447131" y="1671329"/>
            <a:ext cx="0" cy="6282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E2C9183-5FBE-47E4-8D23-04CD6156EECB}"/>
              </a:ext>
            </a:extLst>
          </p:cNvPr>
          <p:cNvSpPr txBox="1"/>
          <p:nvPr/>
        </p:nvSpPr>
        <p:spPr>
          <a:xfrm>
            <a:off x="695195" y="2821340"/>
            <a:ext cx="2603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-200 Clamp Subassembly</a:t>
            </a:r>
          </a:p>
          <a:p>
            <a:r>
              <a:rPr lang="en-US" dirty="0"/>
              <a:t>-201 Tee</a:t>
            </a:r>
          </a:p>
          <a:p>
            <a:r>
              <a:rPr lang="en-US" dirty="0"/>
              <a:t>-202 Swing Arm</a:t>
            </a:r>
          </a:p>
          <a:p>
            <a:r>
              <a:rPr lang="en-US" dirty="0"/>
              <a:t>-203 Link, Left</a:t>
            </a:r>
          </a:p>
          <a:p>
            <a:r>
              <a:rPr lang="en-US" dirty="0"/>
              <a:t>-204 Link, Right</a:t>
            </a:r>
          </a:p>
          <a:p>
            <a:r>
              <a:rPr lang="en-US" dirty="0"/>
              <a:t>-205 Clip</a:t>
            </a:r>
          </a:p>
          <a:p>
            <a:r>
              <a:rPr lang="en-US" dirty="0"/>
              <a:t>-210 Plug Subassembly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319FE4-3D45-41A2-A274-2315154E5AA4}"/>
              </a:ext>
            </a:extLst>
          </p:cNvPr>
          <p:cNvSpPr txBox="1"/>
          <p:nvPr/>
        </p:nvSpPr>
        <p:spPr>
          <a:xfrm>
            <a:off x="4296697" y="2821340"/>
            <a:ext cx="240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-300 Rail Subassembly</a:t>
            </a:r>
          </a:p>
          <a:p>
            <a:r>
              <a:rPr lang="en-US" dirty="0"/>
              <a:t>-301 Rail</a:t>
            </a:r>
          </a:p>
          <a:p>
            <a:r>
              <a:rPr lang="en-US" dirty="0"/>
              <a:t>-302 Base</a:t>
            </a:r>
          </a:p>
          <a:p>
            <a:r>
              <a:rPr lang="en-US" dirty="0"/>
              <a:t>-303 Gusset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65586-6924-48BA-BF69-424F083CDD17}"/>
              </a:ext>
            </a:extLst>
          </p:cNvPr>
          <p:cNvSpPr txBox="1"/>
          <p:nvPr/>
        </p:nvSpPr>
        <p:spPr>
          <a:xfrm>
            <a:off x="7898198" y="2821340"/>
            <a:ext cx="2401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-400 Base Subassembly</a:t>
            </a:r>
          </a:p>
          <a:p>
            <a:r>
              <a:rPr lang="en-US" dirty="0"/>
              <a:t>-401 Bottom Plate</a:t>
            </a:r>
          </a:p>
          <a:p>
            <a:r>
              <a:rPr lang="en-US" dirty="0"/>
              <a:t>-402 Upright, Left</a:t>
            </a:r>
          </a:p>
          <a:p>
            <a:r>
              <a:rPr lang="en-US" dirty="0"/>
              <a:t>-403 Upright, Right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9FD7A79-3E69-4C4A-8360-6598021EB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4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08"/>
    </mc:Choice>
    <mc:Fallback xmlns="">
      <p:transition spd="slow" advTm="173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47" x="7416800" y="4502150"/>
          <p14:tracePt t="6655" x="7334250" y="4337050"/>
          <p14:tracePt t="6663" x="7270750" y="4203700"/>
          <p14:tracePt t="6677" x="7162800" y="4032250"/>
          <p14:tracePt t="6694" x="6724650" y="3536950"/>
          <p14:tracePt t="6711" x="6356350" y="3282950"/>
          <p14:tracePt t="6727" x="6013450" y="3117850"/>
          <p14:tracePt t="6744" x="5848350" y="3048000"/>
          <p14:tracePt t="6761" x="5784850" y="3022600"/>
          <p14:tracePt t="6764" x="5778500" y="3016250"/>
          <p14:tracePt t="6983" x="5772150" y="3003550"/>
          <p14:tracePt t="6991" x="5753100" y="2971800"/>
          <p14:tracePt t="6998" x="5727700" y="2908300"/>
          <p14:tracePt t="7011" x="5695950" y="2863850"/>
          <p14:tracePt t="7027" x="5638800" y="2781300"/>
          <p14:tracePt t="7044" x="5575300" y="2686050"/>
          <p14:tracePt t="7061" x="5530850" y="2597150"/>
          <p14:tracePt t="7077" x="5492750" y="2457450"/>
          <p14:tracePt t="7094" x="5473700" y="2311400"/>
          <p14:tracePt t="7111" x="5473700" y="2171700"/>
          <p14:tracePt t="7127" x="5473700" y="2032000"/>
          <p14:tracePt t="7144" x="5473700" y="1917700"/>
          <p14:tracePt t="7161" x="5473700" y="1809750"/>
          <p14:tracePt t="7177" x="5467350" y="1765300"/>
          <p14:tracePt t="7194" x="5461000" y="1727200"/>
          <p14:tracePt t="7211" x="5461000" y="1701800"/>
          <p14:tracePt t="7228" x="5461000" y="1682750"/>
          <p14:tracePt t="7244" x="5461000" y="1663700"/>
          <p14:tracePt t="7264" x="5461000" y="1651000"/>
          <p14:tracePt t="7278" x="5448300" y="1619250"/>
          <p14:tracePt t="7294" x="5422900" y="1517650"/>
          <p14:tracePt t="7311" x="5391150" y="1422400"/>
          <p14:tracePt t="7327" x="5353050" y="1320800"/>
          <p14:tracePt t="7344" x="5327650" y="1257300"/>
          <p14:tracePt t="7361" x="5314950" y="1219200"/>
          <p14:tracePt t="7377" x="5308600" y="1206500"/>
          <p14:tracePt t="7411" x="5302250" y="1212850"/>
          <p14:tracePt t="7427" x="5276850" y="1250950"/>
          <p14:tracePt t="7444" x="5251450" y="1295400"/>
          <p14:tracePt t="7461" x="5238750" y="1352550"/>
          <p14:tracePt t="7463" x="5232400" y="1377950"/>
          <p14:tracePt t="7477" x="5219700" y="1416050"/>
          <p14:tracePt t="7494" x="5213350" y="1460500"/>
          <p14:tracePt t="7498" x="5207000" y="1473200"/>
          <p14:tracePt t="7511" x="5207000" y="1485900"/>
          <p14:tracePt t="7566" x="5207000" y="1466850"/>
          <p14:tracePt t="7575" x="5213350" y="1454150"/>
          <p14:tracePt t="7579" x="5219700" y="1428750"/>
          <p14:tracePt t="7594" x="5219700" y="1409700"/>
          <p14:tracePt t="7611" x="5232400" y="1358900"/>
          <p14:tracePt t="7627" x="5238750" y="1346200"/>
          <p14:tracePt t="7644" x="5238750" y="1339850"/>
          <p14:tracePt t="8391" x="5245100" y="1339850"/>
          <p14:tracePt t="8399" x="5276850" y="1352550"/>
          <p14:tracePt t="8411" x="5353050" y="1365250"/>
          <p14:tracePt t="8428" x="5461000" y="1485900"/>
          <p14:tracePt t="8446" x="5505450" y="1720850"/>
          <p14:tracePt t="8461" x="5518150" y="1885950"/>
          <p14:tracePt t="8477" x="5530850" y="1993900"/>
          <p14:tracePt t="8495" x="5537200" y="2051050"/>
          <p14:tracePt t="8511" x="5524500" y="2070100"/>
          <p14:tracePt t="8528" x="5492750" y="2095500"/>
          <p14:tracePt t="8544" x="5435600" y="2133600"/>
          <p14:tracePt t="8561" x="5289550" y="2184400"/>
          <p14:tracePt t="8578" x="5143500" y="2222500"/>
          <p14:tracePt t="8594" x="4959350" y="2247900"/>
          <p14:tracePt t="8611" x="4762500" y="2273300"/>
          <p14:tracePt t="8628" x="4457700" y="2298700"/>
          <p14:tracePt t="8644" x="4165600" y="2324100"/>
          <p14:tracePt t="8661" x="3911600" y="2343150"/>
          <p14:tracePt t="8678" x="3733800" y="2362200"/>
          <p14:tracePt t="8694" x="3556000" y="2368550"/>
          <p14:tracePt t="8711" x="3492500" y="2368550"/>
          <p14:tracePt t="8728" x="3422650" y="2381250"/>
          <p14:tracePt t="8744" x="3327400" y="2406650"/>
          <p14:tracePt t="8761" x="3194050" y="2457450"/>
          <p14:tracePt t="8763" x="3124200" y="2489200"/>
          <p14:tracePt t="8777" x="3054350" y="2527300"/>
          <p14:tracePt t="8780" x="2971800" y="2571750"/>
          <p14:tracePt t="8794" x="2813050" y="2686050"/>
          <p14:tracePt t="8811" x="2647950" y="2813050"/>
          <p14:tracePt t="8828" x="2540000" y="2908300"/>
          <p14:tracePt t="8844" x="2463800" y="2965450"/>
          <p14:tracePt t="8861" x="2432050" y="2971800"/>
          <p14:tracePt t="8893" x="2432050" y="2952750"/>
          <p14:tracePt t="8910" x="2432050" y="2940050"/>
          <p14:tracePt t="8943" x="2432050" y="2921000"/>
          <p14:tracePt t="8993" x="2381250" y="2857500"/>
          <p14:tracePt t="9010" x="2374900" y="2844800"/>
          <p14:tracePt t="9027" x="2393950" y="2819400"/>
          <p14:tracePt t="9044" x="2425700" y="2806700"/>
          <p14:tracePt t="9060" x="2489200" y="2794000"/>
          <p14:tracePt t="9077" x="2559050" y="2787650"/>
          <p14:tracePt t="9094" x="2647950" y="2781300"/>
          <p14:tracePt t="9111" x="2749550" y="2774950"/>
          <p14:tracePt t="9113" x="2813050" y="2762250"/>
          <p14:tracePt t="9128" x="2895600" y="2755900"/>
          <p14:tracePt t="9144" x="3168650" y="2730500"/>
          <p14:tracePt t="9161" x="3479800" y="2717800"/>
          <p14:tracePt t="9178" x="3911600" y="2717800"/>
          <p14:tracePt t="9194" x="4400550" y="2724150"/>
          <p14:tracePt t="9211" x="4933950" y="2736850"/>
          <p14:tracePt t="9228" x="5435600" y="2749550"/>
          <p14:tracePt t="9230" x="5715000" y="2743200"/>
          <p14:tracePt t="9244" x="6165850" y="2743200"/>
          <p14:tracePt t="9261" x="6559550" y="2743200"/>
          <p14:tracePt t="9278" x="6896100" y="2743200"/>
          <p14:tracePt t="9294" x="7188200" y="2743200"/>
          <p14:tracePt t="9311" x="7423150" y="2762250"/>
          <p14:tracePt t="9328" x="7594600" y="2781300"/>
          <p14:tracePt t="9344" x="7766050" y="2794000"/>
          <p14:tracePt t="9361" x="7931150" y="2806700"/>
          <p14:tracePt t="9377" x="8083550" y="2813050"/>
          <p14:tracePt t="9394" x="8337550" y="2813050"/>
          <p14:tracePt t="9411" x="8483600" y="2800350"/>
          <p14:tracePt t="9427" x="8642350" y="2800350"/>
          <p14:tracePt t="9446" x="8794750" y="2800350"/>
          <p14:tracePt t="9448" x="8851900" y="2800350"/>
          <p14:tracePt t="9460" x="8902700" y="2800350"/>
          <p14:tracePt t="9479" x="8997950" y="2806700"/>
          <p14:tracePt t="9495" x="9036050" y="2813050"/>
          <p14:tracePt t="9511" x="9080500" y="2825750"/>
          <p14:tracePt t="9528" x="9118600" y="2832100"/>
          <p14:tracePt t="9544" x="9137650" y="2838450"/>
          <p14:tracePt t="9561" x="9144000" y="2838450"/>
          <p14:tracePt t="15599" x="9055100" y="2825750"/>
          <p14:tracePt t="15608" x="8953500" y="2800350"/>
          <p14:tracePt t="15614" x="8864600" y="2781300"/>
          <p14:tracePt t="15628" x="8788400" y="2768600"/>
          <p14:tracePt t="15645" x="8693150" y="2743200"/>
          <p14:tracePt t="15833" x="8699500" y="2743200"/>
          <p14:tracePt t="15841" x="8699500" y="2749550"/>
          <p14:tracePt t="15847" x="8699500" y="2755900"/>
          <p14:tracePt t="15862" x="8686800" y="2774950"/>
          <p14:tracePt t="15878" x="8623300" y="2806700"/>
          <p14:tracePt t="15894" x="8540750" y="2889250"/>
          <p14:tracePt t="15928" x="8432800" y="2965450"/>
          <p14:tracePt t="15978" x="8394700" y="3035300"/>
          <p14:tracePt t="16019" x="8407400" y="3028950"/>
          <p14:tracePt t="16027" x="8426450" y="3009900"/>
          <p14:tracePt t="16044" x="8477250" y="2952750"/>
          <p14:tracePt t="16061" x="8515350" y="2889250"/>
          <p14:tracePt t="16078" x="8540750" y="2832100"/>
          <p14:tracePt t="16094" x="8547100" y="2787650"/>
          <p14:tracePt t="16111" x="8540750" y="2743200"/>
          <p14:tracePt t="16127" x="8521700" y="2705100"/>
          <p14:tracePt t="16145" x="8509000" y="2673350"/>
          <p14:tracePt t="16161" x="8502650" y="2673350"/>
          <p14:tracePt t="16275" x="8509000" y="2673350"/>
          <p14:tracePt t="17567" x="8464550" y="2660650"/>
          <p14:tracePt t="17575" x="8362950" y="2622550"/>
          <p14:tracePt t="17583" x="8115300" y="2514600"/>
          <p14:tracePt t="17595" x="7816850" y="2419350"/>
          <p14:tracePt t="17612" x="7143750" y="2292350"/>
          <p14:tracePt t="17615" x="6864350" y="2279650"/>
          <p14:tracePt t="17628" x="6584950" y="2286000"/>
          <p14:tracePt t="17644" x="5962650" y="2336800"/>
          <p14:tracePt t="17661" x="5715000" y="2387600"/>
          <p14:tracePt t="17678" x="5549900" y="2432050"/>
          <p14:tracePt t="17694" x="5397500" y="2501900"/>
          <p14:tracePt t="17711" x="5289550" y="2578100"/>
          <p14:tracePt t="17728" x="5219700" y="2635250"/>
          <p14:tracePt t="17744" x="5187950" y="2660650"/>
          <p14:tracePt t="17761" x="5181600" y="2660650"/>
          <p14:tracePt t="17885" x="5181600" y="2673350"/>
          <p14:tracePt t="17893" x="5175250" y="2679700"/>
          <p14:tracePt t="17901" x="5168900" y="2686050"/>
          <p14:tracePt t="17927" x="5124450" y="2698750"/>
          <p14:tracePt t="17978" x="4864100" y="2749550"/>
          <p14:tracePt t="17995" x="4711700" y="2781300"/>
          <p14:tracePt t="18011" x="4660900" y="2781300"/>
          <p14:tracePt t="18028" x="4648200" y="2774950"/>
          <p14:tracePt t="18044" x="4635500" y="2768600"/>
          <p14:tracePt t="18061" x="4635500" y="2755900"/>
          <p14:tracePt t="18078" x="4635500" y="2730500"/>
          <p14:tracePt t="18094" x="4622800" y="2686050"/>
          <p14:tracePt t="18111" x="4622800" y="2654300"/>
          <p14:tracePt t="18128" x="4622800" y="2635250"/>
          <p14:tracePt t="18144" x="4622800" y="2622550"/>
          <p14:tracePt t="18221" x="4622800" y="2628900"/>
          <p14:tracePt t="18230" x="4622800" y="2647950"/>
          <p14:tracePt t="18238" x="4622800" y="2667000"/>
          <p14:tracePt t="18244" x="4622800" y="2686050"/>
          <p14:tracePt t="18261" x="4635500" y="2717800"/>
          <p14:tracePt t="18278" x="4648200" y="2730500"/>
          <p14:tracePt t="18294" x="4654550" y="2730500"/>
          <p14:tracePt t="18369" x="4660900" y="2724150"/>
          <p14:tracePt t="18375" x="4667250" y="2705100"/>
          <p14:tracePt t="18382" x="4673600" y="2692400"/>
          <p14:tracePt t="18394" x="4686300" y="2667000"/>
          <p14:tracePt t="18411" x="4692650" y="2628900"/>
          <p14:tracePt t="18428" x="4699000" y="2616200"/>
          <p14:tracePt t="18444" x="4699000" y="2590800"/>
          <p14:tracePt t="18461" x="4699000" y="2584450"/>
          <p14:tracePt t="18546" x="4705350" y="2578100"/>
          <p14:tracePt t="18555" x="4711700" y="2578100"/>
          <p14:tracePt t="18564" x="4718050" y="2571750"/>
          <p14:tracePt t="18581" x="4724400" y="2565400"/>
          <p14:tracePt t="18663" x="4730750" y="2565400"/>
          <p14:tracePt t="18686" x="4737100" y="2565400"/>
          <p14:tracePt t="18695" x="4743450" y="2565400"/>
          <p14:tracePt t="18719" x="4743450" y="2571750"/>
          <p14:tracePt t="19403" x="4743450" y="2559050"/>
          <p14:tracePt t="19412" x="4730750" y="2540000"/>
          <p14:tracePt t="19428" x="4692650" y="2489200"/>
          <p14:tracePt t="19445" x="4641850" y="2444750"/>
          <p14:tracePt t="19461" x="4540250" y="2381250"/>
          <p14:tracePt t="19478" x="4413250" y="2324100"/>
          <p14:tracePt t="19494" x="4152900" y="2266950"/>
          <p14:tracePt t="19511" x="3981450" y="2260600"/>
          <p14:tracePt t="19528" x="3822700" y="2279650"/>
          <p14:tracePt t="19544" x="3714750" y="2330450"/>
          <p14:tracePt t="19561" x="3651250" y="2374900"/>
          <p14:tracePt t="19578" x="3644900" y="2406650"/>
          <p14:tracePt t="19594" x="3644900" y="2444750"/>
          <p14:tracePt t="19611" x="3663950" y="2470150"/>
          <p14:tracePt t="19615" x="3683000" y="2482850"/>
          <p14:tracePt t="19628" x="3702050" y="2508250"/>
          <p14:tracePt t="19641" x="3714750" y="2514600"/>
          <p14:tracePt t="19646" x="3721100" y="2520950"/>
          <p14:tracePt t="19661" x="3727450" y="2520950"/>
          <p14:tracePt t="19678" x="3733800" y="2520950"/>
          <p14:tracePt t="19694" x="3746500" y="2520950"/>
          <p14:tracePt t="19711" x="3765550" y="2501900"/>
          <p14:tracePt t="19714" x="3778250" y="2495550"/>
          <p14:tracePt t="19728" x="3790950" y="2489200"/>
          <p14:tracePt t="19744" x="3816350" y="2470150"/>
          <p14:tracePt t="19761" x="3822700" y="2457450"/>
          <p14:tracePt t="19853" x="3816350" y="2457450"/>
          <p14:tracePt t="19861" x="3790950" y="2457450"/>
          <p14:tracePt t="19878" x="3727450" y="2470150"/>
          <p14:tracePt t="19894" x="3619500" y="2489200"/>
          <p14:tracePt t="19928" x="3460750" y="2514600"/>
          <p14:tracePt t="19978" x="3409950" y="2527300"/>
          <p14:tracePt t="20063" x="3409950" y="2533650"/>
          <p14:tracePt t="20081" x="3416300" y="2546350"/>
          <p14:tracePt t="20087" x="3422650" y="2546350"/>
          <p14:tracePt t="20096" x="3429000" y="2552700"/>
          <p14:tracePt t="20111" x="3441700" y="2559050"/>
          <p14:tracePt t="21309" x="3473450" y="2571750"/>
          <p14:tracePt t="21314" x="3536950" y="2603500"/>
          <p14:tracePt t="21328" x="3638550" y="2660650"/>
          <p14:tracePt t="21345" x="3930650" y="2844800"/>
          <p14:tracePt t="21362" x="4235450" y="3079750"/>
          <p14:tracePt t="21378" x="4533900" y="3384550"/>
          <p14:tracePt t="21394" x="4959350" y="3886200"/>
          <p14:tracePt t="21411" x="5181600" y="4197350"/>
          <p14:tracePt t="21428" x="5334000" y="4470400"/>
          <p14:tracePt t="21444" x="5397500" y="4629150"/>
          <p14:tracePt t="21461" x="5454650" y="4737100"/>
          <p14:tracePt t="21478" x="5499100" y="4813300"/>
          <p14:tracePt t="21494" x="5537200" y="4876800"/>
          <p14:tracePt t="21511" x="5537200" y="4889500"/>
          <p14:tracePt t="21528" x="5543550" y="4902200"/>
          <p14:tracePt t="21544" x="5543550" y="4908550"/>
          <p14:tracePt t="21561" x="5537200" y="4914900"/>
          <p14:tracePt t="21578" x="5530850" y="4927600"/>
          <p14:tracePt t="21594" x="5524500" y="4933950"/>
          <p14:tracePt t="21611" x="5524500" y="4946650"/>
          <p14:tracePt t="21627" x="5524500" y="4953000"/>
          <p14:tracePt t="21644" x="5524500" y="4972050"/>
          <p14:tracePt t="21661" x="5524500" y="4978400"/>
          <p14:tracePt t="21664" x="5530850" y="4984750"/>
          <p14:tracePt t="21775" x="5537200" y="4984750"/>
          <p14:tracePt t="21783" x="5537200" y="4978400"/>
          <p14:tracePt t="21794" x="5549900" y="4953000"/>
          <p14:tracePt t="21812" x="5568950" y="4933950"/>
          <p14:tracePt t="21828" x="5581650" y="4914900"/>
          <p14:tracePt t="21844" x="5632450" y="4864100"/>
          <p14:tracePt t="21861" x="5670550" y="4826000"/>
          <p14:tracePt t="21878" x="5689600" y="4794250"/>
          <p14:tracePt t="21894" x="5702300" y="4781550"/>
          <p14:tracePt t="21993" x="5702300" y="4787900"/>
          <p14:tracePt t="22009" x="5702300" y="4800600"/>
          <p14:tracePt t="22014" x="5702300" y="4806950"/>
          <p14:tracePt t="22028" x="5702300" y="4813300"/>
          <p14:tracePt t="22044" x="5708650" y="4826000"/>
          <p14:tracePt t="22061" x="5721350" y="4826000"/>
          <p14:tracePt t="22078" x="5727700" y="4826000"/>
          <p14:tracePt t="22094" x="5753100" y="4832350"/>
          <p14:tracePt t="22111" x="5797550" y="4832350"/>
          <p14:tracePt t="22128" x="5867400" y="4819650"/>
          <p14:tracePt t="22145" x="5924550" y="4819650"/>
          <p14:tracePt t="22147" x="5956300" y="4813300"/>
          <p14:tracePt t="22161" x="5975350" y="4813300"/>
          <p14:tracePt t="22163" x="5994400" y="4813300"/>
          <p14:tracePt t="22178" x="6000750" y="4813300"/>
          <p14:tracePt t="22180" x="6007100" y="4813300"/>
          <p14:tracePt t="22194" x="6013450" y="4813300"/>
          <p14:tracePt t="22211" x="6019800" y="4813300"/>
          <p14:tracePt t="22228" x="6026150" y="4813300"/>
          <p14:tracePt t="22244" x="6032500" y="4813300"/>
          <p14:tracePt t="22278" x="6038850" y="4813300"/>
          <p14:tracePt t="22397" x="6045200" y="4813300"/>
          <p14:tracePt t="22545" x="6051550" y="4813300"/>
          <p14:tracePt t="23205" x="6045200" y="4813300"/>
          <p14:tracePt t="23221" x="6038850" y="4813300"/>
          <p14:tracePt t="23233" x="6032500" y="4806950"/>
          <p14:tracePt t="23346" x="6032500" y="4800600"/>
          <p14:tracePt t="23354" x="6032500" y="4787900"/>
          <p14:tracePt t="23363" x="6032500" y="4756150"/>
          <p14:tracePt t="23378" x="6032500" y="4699000"/>
          <p14:tracePt t="23394" x="6026150" y="4622800"/>
          <p14:tracePt t="23411" x="6007100" y="4476750"/>
          <p14:tracePt t="23414" x="5994400" y="4330700"/>
          <p14:tracePt t="23428" x="5975350" y="4152900"/>
          <p14:tracePt t="23444" x="5892800" y="3670300"/>
          <p14:tracePt t="23462" x="5740400" y="3117850"/>
          <p14:tracePt t="23479" x="5480050" y="2482850"/>
          <p14:tracePt t="23494" x="5391150" y="2311400"/>
          <p14:tracePt t="23511" x="5353050" y="2203450"/>
          <p14:tracePt t="23528" x="5340350" y="2139950"/>
          <p14:tracePt t="23544" x="5334000" y="2127250"/>
          <p14:tracePt t="23562" x="5334000" y="2133600"/>
          <p14:tracePt t="23578" x="5372100" y="2222500"/>
          <p14:tracePt t="23594" x="5378450" y="2355850"/>
          <p14:tracePt t="23773" x="5378450" y="2336800"/>
          <p14:tracePt t="23781" x="5378450" y="2311400"/>
          <p14:tracePt t="23794" x="5378450" y="2298700"/>
          <p14:tracePt t="23827" x="5384800" y="2298700"/>
          <p14:tracePt t="23867" x="5397500" y="2273300"/>
          <p14:tracePt t="23877" x="5410200" y="2266950"/>
          <p14:tracePt t="23894" x="5435600" y="2235200"/>
          <p14:tracePt t="23928" x="5461000" y="2159000"/>
          <p14:tracePt t="23980" x="5473700" y="2038350"/>
          <p14:tracePt t="23994" x="5480050" y="1987550"/>
          <p14:tracePt t="24011" x="5511800" y="1930400"/>
          <p14:tracePt t="24028" x="5530850" y="1860550"/>
          <p14:tracePt t="24044" x="5530850" y="1758950"/>
          <p14:tracePt t="24061" x="5524500" y="1701800"/>
          <p14:tracePt t="24078" x="5518150" y="1651000"/>
          <p14:tracePt t="24094" x="5518150" y="1612900"/>
          <p14:tracePt t="24111" x="5518150" y="1574800"/>
          <p14:tracePt t="24128" x="5518150" y="1536700"/>
          <p14:tracePt t="24145" x="5518150" y="1511300"/>
          <p14:tracePt t="24162" x="5518150" y="1485900"/>
          <p14:tracePt t="24178" x="5511800" y="1441450"/>
          <p14:tracePt t="24194" x="5505450" y="1422400"/>
          <p14:tracePt t="24211" x="5505450" y="1416050"/>
          <p14:tracePt t="24228" x="5505450" y="1409700"/>
          <p14:tracePt t="26535" x="5473700" y="1435100"/>
          <p14:tracePt t="26544" x="5435600" y="1460500"/>
          <p14:tracePt t="26561" x="5346700" y="1504950"/>
          <p14:tracePt t="26578" x="5245100" y="1543050"/>
          <p14:tracePt t="26595" x="5111750" y="1543050"/>
          <p14:tracePt t="26611" x="5016500" y="1543050"/>
          <p14:tracePt t="26628" x="4927600" y="1536700"/>
          <p14:tracePt t="26644" x="4908550" y="1536700"/>
          <p14:tracePt t="26661" x="4895850" y="1536700"/>
          <p14:tracePt t="26791" x="4889500" y="1536700"/>
          <p14:tracePt t="26807" x="4864100" y="1524000"/>
          <p14:tracePt t="26814" x="4838700" y="1517650"/>
          <p14:tracePt t="26828" x="4794250" y="1504950"/>
          <p14:tracePt t="26844" x="4654550" y="1479550"/>
          <p14:tracePt t="26861" x="4610100" y="1473200"/>
          <p14:tracePt t="26878" x="4597400" y="1473200"/>
          <p14:tracePt t="26894" x="4591050" y="1473200"/>
          <p14:tracePt t="26911" x="4552950" y="1473200"/>
          <p14:tracePt t="26928" x="4521200" y="1473200"/>
          <p14:tracePt t="26931" x="4508500" y="1473200"/>
          <p14:tracePt t="26944" x="4495800" y="1473200"/>
          <p14:tracePt t="26978" x="4483100" y="1473200"/>
          <p14:tracePt t="27235" x="4489450" y="1479550"/>
          <p14:tracePt t="27242" x="4508500" y="1492250"/>
          <p14:tracePt t="27248" x="4533900" y="1504950"/>
          <p14:tracePt t="27261" x="4559300" y="1511300"/>
          <p14:tracePt t="27278" x="4635500" y="1549400"/>
          <p14:tracePt t="27295" x="4699000" y="1587500"/>
          <p14:tracePt t="27312" x="4743450" y="1606550"/>
          <p14:tracePt t="27328" x="4787900" y="1631950"/>
          <p14:tracePt t="27344" x="4813300" y="1651000"/>
          <p14:tracePt t="27361" x="4857750" y="1670050"/>
          <p14:tracePt t="27377" x="4902200" y="1701800"/>
          <p14:tracePt t="27394" x="4959350" y="1733550"/>
          <p14:tracePt t="27411" x="5016500" y="1771650"/>
          <p14:tracePt t="27414" x="5054600" y="1790700"/>
          <p14:tracePt t="27427" x="5092700" y="1803400"/>
          <p14:tracePt t="27430" x="5137150" y="1822450"/>
          <p14:tracePt t="27444" x="5219700" y="1847850"/>
          <p14:tracePt t="27461" x="5346700" y="1873250"/>
          <p14:tracePt t="27478" x="5467350" y="1892300"/>
          <p14:tracePt t="27494" x="5562600" y="1905000"/>
          <p14:tracePt t="27511" x="5632450" y="1911350"/>
          <p14:tracePt t="27528" x="5683250" y="1924050"/>
          <p14:tracePt t="27530" x="5708650" y="1930400"/>
          <p14:tracePt t="27544" x="5746750" y="1930400"/>
          <p14:tracePt t="27561" x="5791200" y="1930400"/>
          <p14:tracePt t="27578" x="5854700" y="1930400"/>
          <p14:tracePt t="27594" x="5943600" y="1917700"/>
          <p14:tracePt t="27611" x="6045200" y="1905000"/>
          <p14:tracePt t="27628" x="6159500" y="1892300"/>
          <p14:tracePt t="27644" x="6235700" y="1892300"/>
          <p14:tracePt t="27661" x="6311900" y="1879600"/>
          <p14:tracePt t="27678" x="6400800" y="1873250"/>
          <p14:tracePt t="27695" x="6457950" y="1860550"/>
          <p14:tracePt t="27711" x="6515100" y="1854200"/>
          <p14:tracePt t="27727" x="6572250" y="1847850"/>
          <p14:tracePt t="27744" x="6648450" y="1822450"/>
          <p14:tracePt t="27761" x="6705600" y="1784350"/>
          <p14:tracePt t="27764" x="6737350" y="1765300"/>
          <p14:tracePt t="27778" x="6775450" y="1746250"/>
          <p14:tracePt t="27794" x="6845300" y="1689100"/>
          <p14:tracePt t="27811" x="6864350" y="1663700"/>
          <p14:tracePt t="27828" x="6883400" y="1631950"/>
          <p14:tracePt t="27844" x="6902450" y="1606550"/>
          <p14:tracePt t="27861" x="6915150" y="1581150"/>
          <p14:tracePt t="27864" x="6915150" y="1574800"/>
          <p14:tracePt t="27878" x="6921500" y="1562100"/>
          <p14:tracePt t="27878" x="6921500" y="1555750"/>
          <p14:tracePt t="27894" x="6927850" y="1530350"/>
          <p14:tracePt t="27928" x="6921500" y="1460500"/>
          <p14:tracePt t="27978" x="6858000" y="1327150"/>
          <p14:tracePt t="27995" x="6832600" y="1308100"/>
          <p14:tracePt t="28011" x="6788150" y="1282700"/>
          <p14:tracePt t="28027" x="6699250" y="1257300"/>
          <p14:tracePt t="28044" x="6604000" y="1238250"/>
          <p14:tracePt t="28061" x="6470650" y="1219200"/>
          <p14:tracePt t="28078" x="6324600" y="1193800"/>
          <p14:tracePt t="28094" x="6184900" y="1187450"/>
          <p14:tracePt t="28111" x="6057900" y="1187450"/>
          <p14:tracePt t="28128" x="5937250" y="1187450"/>
          <p14:tracePt t="28144" x="5784850" y="1187450"/>
          <p14:tracePt t="28161" x="5708650" y="1187450"/>
          <p14:tracePt t="28178" x="5632450" y="1187450"/>
          <p14:tracePt t="28194" x="5549900" y="1187450"/>
          <p14:tracePt t="28211" x="5461000" y="1187450"/>
          <p14:tracePt t="28214" x="5410200" y="1187450"/>
          <p14:tracePt t="28228" x="5346700" y="1187450"/>
          <p14:tracePt t="28230" x="5289550" y="1187450"/>
          <p14:tracePt t="28244" x="5168900" y="1187450"/>
          <p14:tracePt t="28261" x="5048250" y="1187450"/>
          <p14:tracePt t="28278" x="4972050" y="1187450"/>
          <p14:tracePt t="28294" x="4914900" y="1187450"/>
          <p14:tracePt t="28311" x="4851400" y="1187450"/>
          <p14:tracePt t="28328" x="4781550" y="1193800"/>
          <p14:tracePt t="28344" x="4705350" y="1200150"/>
          <p14:tracePt t="28361" x="4603750" y="1219200"/>
          <p14:tracePt t="28377" x="4540250" y="1231900"/>
          <p14:tracePt t="28394" x="4489450" y="1244600"/>
          <p14:tracePt t="28411" x="4445000" y="1263650"/>
          <p14:tracePt t="28428" x="4406900" y="1270000"/>
          <p14:tracePt t="28431" x="4394200" y="1282700"/>
          <p14:tracePt t="28444" x="4381500" y="1282700"/>
          <p14:tracePt t="28447" x="4362450" y="1289050"/>
          <p14:tracePt t="28462" x="4349750" y="1295400"/>
          <p14:tracePt t="28464" x="4337050" y="1301750"/>
          <p14:tracePt t="28478" x="4324350" y="1308100"/>
          <p14:tracePt t="28494" x="4292600" y="1333500"/>
          <p14:tracePt t="28511" x="4273550" y="1352550"/>
          <p14:tracePt t="28528" x="4260850" y="1377950"/>
          <p14:tracePt t="28544" x="4254500" y="1403350"/>
          <p14:tracePt t="28561" x="4254500" y="1435100"/>
          <p14:tracePt t="28578" x="4273550" y="1460500"/>
          <p14:tracePt t="28580" x="4286250" y="1473200"/>
          <p14:tracePt t="28594" x="4311650" y="1498600"/>
          <p14:tracePt t="28611" x="4330700" y="1517650"/>
          <p14:tracePt t="28628" x="4368800" y="1536700"/>
          <p14:tracePt t="28644" x="4400550" y="1555750"/>
          <p14:tracePt t="28661" x="4445000" y="1581150"/>
          <p14:tracePt t="28678" x="4502150" y="1593850"/>
          <p14:tracePt t="28694" x="4565650" y="1619250"/>
          <p14:tracePt t="28711" x="4711700" y="1657350"/>
          <p14:tracePt t="28728" x="4845050" y="1676400"/>
          <p14:tracePt t="28744" x="4978400" y="1708150"/>
          <p14:tracePt t="28761" x="5124450" y="1720850"/>
          <p14:tracePt t="28763" x="5200650" y="1733550"/>
          <p14:tracePt t="28777" x="5270500" y="1739900"/>
          <p14:tracePt t="28779" x="5346700" y="1746250"/>
          <p14:tracePt t="28794" x="5410200" y="1752600"/>
          <p14:tracePt t="28811" x="5530850" y="1752600"/>
          <p14:tracePt t="28828" x="5638800" y="1758950"/>
          <p14:tracePt t="28844" x="5791200" y="1758950"/>
          <p14:tracePt t="28861" x="5899150" y="1765300"/>
          <p14:tracePt t="28878" x="6013450" y="1765300"/>
          <p14:tracePt t="28894" x="6153150" y="1765300"/>
          <p14:tracePt t="28928" x="6388100" y="1765300"/>
          <p14:tracePt t="28978" x="6642100" y="1758950"/>
          <p14:tracePt t="28994" x="6692900" y="1752600"/>
          <p14:tracePt t="29011" x="6724650" y="1746250"/>
          <p14:tracePt t="29029" x="6769100" y="1746250"/>
          <p14:tracePt t="29044" x="6826250" y="1746250"/>
          <p14:tracePt t="29061" x="6838950" y="1739900"/>
          <p14:tracePt t="31643" x="6832600" y="1733550"/>
          <p14:tracePt t="31652" x="6794500" y="1714500"/>
          <p14:tracePt t="31661" x="6724650" y="1714500"/>
          <p14:tracePt t="31678" x="6508750" y="1733550"/>
          <p14:tracePt t="31695" x="6134100" y="1828800"/>
          <p14:tracePt t="31711" x="5803900" y="1943100"/>
          <p14:tracePt t="31728" x="5518150" y="2032000"/>
          <p14:tracePt t="31744" x="5251450" y="2133600"/>
          <p14:tracePt t="31761" x="5137150" y="2178050"/>
          <p14:tracePt t="31778" x="5054600" y="2209800"/>
          <p14:tracePt t="31794" x="4972050" y="2247900"/>
          <p14:tracePt t="31811" x="4876800" y="2286000"/>
          <p14:tracePt t="31828" x="4743450" y="2330450"/>
          <p14:tracePt t="31844" x="4502150" y="2393950"/>
          <p14:tracePt t="31861" x="4330700" y="2438400"/>
          <p14:tracePt t="31878" x="4159250" y="2476500"/>
          <p14:tracePt t="31894" x="4006850" y="2520950"/>
          <p14:tracePt t="31900" x="3937000" y="2540000"/>
          <p14:tracePt t="31911" x="3867150" y="2559050"/>
          <p14:tracePt t="31945" x="3644900" y="2590800"/>
          <p14:tracePt t="31995" x="3257550" y="2635250"/>
          <p14:tracePt t="32011" x="3136900" y="2641600"/>
          <p14:tracePt t="32028" x="3016250" y="2647950"/>
          <p14:tracePt t="32044" x="2908300" y="2654300"/>
          <p14:tracePt t="32061" x="2794000" y="2654300"/>
          <p14:tracePt t="32078" x="2724150" y="2654300"/>
          <p14:tracePt t="32094" x="2660650" y="2654300"/>
          <p14:tracePt t="32111" x="2641600" y="2654300"/>
          <p14:tracePt t="32128" x="2616200" y="2654300"/>
          <p14:tracePt t="32144" x="2578100" y="2667000"/>
          <p14:tracePt t="32161" x="2546350" y="2673350"/>
          <p14:tracePt t="32178" x="2520950" y="2686050"/>
          <p14:tracePt t="32281" x="2527300" y="2686050"/>
          <p14:tracePt t="32289" x="2540000" y="2679700"/>
          <p14:tracePt t="32297" x="2559050" y="2673350"/>
          <p14:tracePt t="32311" x="2578100" y="2673350"/>
          <p14:tracePt t="32328" x="2641600" y="2660650"/>
          <p14:tracePt t="32344" x="2705100" y="2635250"/>
          <p14:tracePt t="32351" x="2730500" y="2622550"/>
          <p14:tracePt t="32361" x="2768600" y="2603500"/>
          <p14:tracePt t="32378" x="2832100" y="2571750"/>
          <p14:tracePt t="32394" x="2876550" y="2546350"/>
          <p14:tracePt t="32411" x="2946400" y="2520950"/>
          <p14:tracePt t="32428" x="3009900" y="2501900"/>
          <p14:tracePt t="32444" x="3136900" y="2470150"/>
          <p14:tracePt t="32461" x="3270250" y="2463800"/>
          <p14:tracePt t="32478" x="3435350" y="2463800"/>
          <p14:tracePt t="32495" x="3587750" y="2463800"/>
          <p14:tracePt t="32511" x="3752850" y="2476500"/>
          <p14:tracePt t="32528" x="3879850" y="2489200"/>
          <p14:tracePt t="32544" x="4013200" y="2508250"/>
          <p14:tracePt t="32561" x="4083050" y="2520950"/>
          <p14:tracePt t="32578" x="4159250" y="2533650"/>
          <p14:tracePt t="32594" x="4273550" y="2552700"/>
          <p14:tracePt t="32611" x="4400550" y="2571750"/>
          <p14:tracePt t="32628" x="4546600" y="2597150"/>
          <p14:tracePt t="32644" x="4667250" y="2616200"/>
          <p14:tracePt t="32661" x="4756150" y="2635250"/>
          <p14:tracePt t="32678" x="4800600" y="2641600"/>
          <p14:tracePt t="32920" x="4806950" y="2635250"/>
          <p14:tracePt t="32927" x="4813300" y="2616200"/>
          <p14:tracePt t="32978" x="5048250" y="2463800"/>
          <p14:tracePt t="32995" x="5168900" y="2425700"/>
          <p14:tracePt t="33011" x="5289550" y="2406650"/>
          <p14:tracePt t="33028" x="5505450" y="2381250"/>
          <p14:tracePt t="33044" x="5645150" y="2381250"/>
          <p14:tracePt t="33061" x="5791200" y="2381250"/>
          <p14:tracePt t="33078" x="5924550" y="2400300"/>
          <p14:tracePt t="33094" x="6064250" y="2413000"/>
          <p14:tracePt t="33111" x="6184900" y="2432050"/>
          <p14:tracePt t="33128" x="6305550" y="2451100"/>
          <p14:tracePt t="33144" x="6477000" y="2482850"/>
          <p14:tracePt t="33161" x="6591300" y="2495550"/>
          <p14:tracePt t="33178" x="6705600" y="2520950"/>
          <p14:tracePt t="33194" x="6800850" y="2533650"/>
          <p14:tracePt t="33211" x="6902450" y="2546350"/>
          <p14:tracePt t="33214" x="6953250" y="2552700"/>
          <p14:tracePt t="33227" x="7010400" y="2552700"/>
          <p14:tracePt t="33244" x="7194550" y="2565400"/>
          <p14:tracePt t="33261" x="7296150" y="2571750"/>
          <p14:tracePt t="33278" x="7397750" y="2578100"/>
          <p14:tracePt t="33294" x="7467600" y="2578100"/>
          <p14:tracePt t="33311" x="7524750" y="2584450"/>
          <p14:tracePt t="33328" x="7569200" y="2584450"/>
          <p14:tracePt t="33344" x="7613650" y="2584450"/>
          <p14:tracePt t="33362" x="7658100" y="2590800"/>
          <p14:tracePt t="33378" x="7747000" y="2603500"/>
          <p14:tracePt t="33394" x="7842250" y="2622550"/>
          <p14:tracePt t="33411" x="7943850" y="2628900"/>
          <p14:tracePt t="33428" x="8051800" y="2635250"/>
          <p14:tracePt t="33444" x="8172450" y="2647950"/>
          <p14:tracePt t="33461" x="8293100" y="2660650"/>
          <p14:tracePt t="33478" x="8413750" y="2686050"/>
          <p14:tracePt t="33494" x="8585200" y="2692400"/>
          <p14:tracePt t="33511" x="8629650" y="2692400"/>
          <p14:tracePt t="33528" x="8642350" y="2686050"/>
          <p14:tracePt t="34241" x="8629650" y="2686050"/>
          <p14:tracePt t="34249" x="8591550" y="2686050"/>
          <p14:tracePt t="34261" x="8540750" y="2686050"/>
          <p14:tracePt t="34278" x="8382000" y="2686050"/>
          <p14:tracePt t="34294" x="7937500" y="2647950"/>
          <p14:tracePt t="34311" x="7613650" y="2622550"/>
          <p14:tracePt t="34328" x="7372350" y="2597150"/>
          <p14:tracePt t="34345" x="7181850" y="2578100"/>
          <p14:tracePt t="34361" x="7029450" y="2552700"/>
          <p14:tracePt t="34378" x="6870700" y="2527300"/>
          <p14:tracePt t="34395" x="6692900" y="2495550"/>
          <p14:tracePt t="34411" x="6178550" y="2457450"/>
          <p14:tracePt t="34428" x="5727700" y="2457450"/>
          <p14:tracePt t="34445" x="5365750" y="2457450"/>
          <p14:tracePt t="34461" x="5149850" y="2457450"/>
          <p14:tracePt t="34478" x="4972050" y="2457450"/>
          <p14:tracePt t="34494" x="4826000" y="2457450"/>
          <p14:tracePt t="34511" x="4679950" y="2457450"/>
          <p14:tracePt t="34528" x="4521200" y="2457450"/>
          <p14:tracePt t="34544" x="4273550" y="2457450"/>
          <p14:tracePt t="34561" x="4108450" y="2457450"/>
          <p14:tracePt t="34578" x="3937000" y="2463800"/>
          <p14:tracePt t="34594" x="3752850" y="2463800"/>
          <p14:tracePt t="34611" x="3613150" y="2463800"/>
          <p14:tracePt t="34616" x="3549650" y="2463800"/>
          <p14:tracePt t="34628" x="3498850" y="2470150"/>
          <p14:tracePt t="34645" x="3371850" y="2470150"/>
          <p14:tracePt t="34661" x="3276600" y="2476500"/>
          <p14:tracePt t="34678" x="3200400" y="2476500"/>
          <p14:tracePt t="34694" x="3105150" y="2476500"/>
          <p14:tracePt t="34711" x="3022600" y="2476500"/>
          <p14:tracePt t="34728" x="2952750" y="2476500"/>
          <p14:tracePt t="34744" x="2895600" y="2476500"/>
          <p14:tracePt t="34761" x="2813050" y="2476500"/>
          <p14:tracePt t="34778" x="2768600" y="2476500"/>
          <p14:tracePt t="34794" x="2730500" y="2476500"/>
          <p14:tracePt t="34811" x="2698750" y="2476500"/>
          <p14:tracePt t="34828" x="2660650" y="2476500"/>
          <p14:tracePt t="34844" x="2616200" y="2482850"/>
          <p14:tracePt t="34847" x="2597150" y="2489200"/>
          <p14:tracePt t="34861" x="2559050" y="2495550"/>
          <p14:tracePt t="34878" x="2489200" y="2514600"/>
          <p14:tracePt t="34894" x="2336800" y="2559050"/>
          <p14:tracePt t="34911" x="2241550" y="2590800"/>
          <p14:tracePt t="34928" x="2184400" y="2616200"/>
          <p14:tracePt t="34944" x="2159000" y="2628900"/>
          <p14:tracePt t="35028" x="2165350" y="2622550"/>
          <p14:tracePt t="35045" x="2165350" y="2616200"/>
          <p14:tracePt t="35061" x="2171700" y="2609850"/>
          <p14:tracePt t="36396" x="2165350" y="2609850"/>
          <p14:tracePt t="36433" x="2159000" y="2609850"/>
          <p14:tracePt t="36442" x="2152650" y="2609850"/>
          <p14:tracePt t="36457" x="2146300" y="2609850"/>
          <p14:tracePt t="36565" x="2139950" y="2609850"/>
          <p14:tracePt t="36573" x="2133600" y="2609850"/>
          <p14:tracePt t="36581" x="2114550" y="2609850"/>
          <p14:tracePt t="36595" x="2095500" y="2609850"/>
          <p14:tracePt t="36612" x="2063750" y="2609850"/>
          <p14:tracePt t="36628" x="2051050" y="2609850"/>
          <p14:tracePt t="36644" x="2044700" y="2603500"/>
          <p14:tracePt t="36678" x="2032000" y="2603500"/>
          <p14:tracePt t="36694" x="2012950" y="2603500"/>
          <p14:tracePt t="36711" x="1974850" y="2603500"/>
          <p14:tracePt t="36728" x="1924050" y="2603500"/>
          <p14:tracePt t="36744" x="1860550" y="2603500"/>
          <p14:tracePt t="36761" x="1841500" y="2603500"/>
          <p14:tracePt t="36778" x="1816100" y="2609850"/>
          <p14:tracePt t="36794" x="1809750" y="2609850"/>
          <p14:tracePt t="36811" x="1803400" y="2616200"/>
          <p14:tracePt t="36814" x="1797050" y="2616200"/>
          <p14:tracePt t="36844" x="1790700" y="2622550"/>
          <p14:tracePt t="36861" x="1784350" y="2628900"/>
          <p14:tracePt t="37148" x="1778000" y="2628900"/>
          <p14:tracePt t="37158" x="1758950" y="2616200"/>
          <p14:tracePt t="37164" x="1746250" y="2609850"/>
          <p14:tracePt t="37178" x="1720850" y="2590800"/>
          <p14:tracePt t="37194" x="1619250" y="2540000"/>
          <p14:tracePt t="37211" x="1587500" y="2520950"/>
          <p14:tracePt t="37228" x="1587500" y="2514600"/>
          <p14:tracePt t="37313" x="1587500" y="2527300"/>
          <p14:tracePt t="37321" x="1587500" y="2540000"/>
          <p14:tracePt t="37328" x="1593850" y="2546350"/>
          <p14:tracePt t="37344" x="1600200" y="2565400"/>
          <p14:tracePt t="37361" x="1606550" y="2565400"/>
          <p14:tracePt t="37378" x="1606550" y="2571750"/>
          <p14:tracePt t="37394" x="1606550" y="2578100"/>
          <p14:tracePt t="37411" x="1612900" y="2578100"/>
          <p14:tracePt t="37428" x="1612900" y="2584450"/>
          <p14:tracePt t="37647" x="1619250" y="2584450"/>
          <p14:tracePt t="37656" x="1638300" y="2584450"/>
          <p14:tracePt t="37664" x="1651000" y="2584450"/>
          <p14:tracePt t="37678" x="1701800" y="2578100"/>
          <p14:tracePt t="37695" x="1784350" y="2571750"/>
          <p14:tracePt t="37711" x="1892300" y="2565400"/>
          <p14:tracePt t="37728" x="2025650" y="2559050"/>
          <p14:tracePt t="37745" x="2190750" y="2552700"/>
          <p14:tracePt t="37761" x="2400300" y="2546350"/>
          <p14:tracePt t="37778" x="2635250" y="2527300"/>
          <p14:tracePt t="37794" x="2940050" y="2508250"/>
          <p14:tracePt t="37811" x="3117850" y="2508250"/>
          <p14:tracePt t="37828" x="3295650" y="2501900"/>
          <p14:tracePt t="37845" x="3460750" y="2482850"/>
          <p14:tracePt t="37861" x="3613150" y="2463800"/>
          <p14:tracePt t="37878" x="3778250" y="2451100"/>
          <p14:tracePt t="37880" x="3854450" y="2444750"/>
          <p14:tracePt t="37894" x="4019550" y="2432050"/>
          <p14:tracePt t="37928" x="4305300" y="2419350"/>
          <p14:tracePt t="37978" x="4635500" y="2419350"/>
          <p14:tracePt t="37995" x="4679950" y="2419350"/>
          <p14:tracePt t="38011" x="4699000" y="2419350"/>
          <p14:tracePt t="38083" x="4705350" y="2425700"/>
          <p14:tracePt t="38089" x="4724400" y="2444750"/>
          <p14:tracePt t="38098" x="4749800" y="2463800"/>
          <p14:tracePt t="38111" x="4781550" y="2489200"/>
          <p14:tracePt t="38128" x="4857750" y="2546350"/>
          <p14:tracePt t="38144" x="5035550" y="2609850"/>
          <p14:tracePt t="38161" x="5162550" y="2622550"/>
          <p14:tracePt t="38178" x="5257800" y="2622550"/>
          <p14:tracePt t="38194" x="5289550" y="2616200"/>
          <p14:tracePt t="38541" x="5295900" y="2616200"/>
          <p14:tracePt t="38549" x="5314950" y="2616200"/>
          <p14:tracePt t="38561" x="5372100" y="2616200"/>
          <p14:tracePt t="38578" x="5556250" y="2616200"/>
          <p14:tracePt t="38595" x="5892800" y="2616200"/>
          <p14:tracePt t="38611" x="6210300" y="2616200"/>
          <p14:tracePt t="38628" x="6540500" y="2616200"/>
          <p14:tracePt t="38645" x="6883400" y="2616200"/>
          <p14:tracePt t="38661" x="7124700" y="2616200"/>
          <p14:tracePt t="38678" x="7327900" y="2616200"/>
          <p14:tracePt t="38694" x="7461250" y="2616200"/>
          <p14:tracePt t="38711" x="7581900" y="2616200"/>
          <p14:tracePt t="38728" x="7689850" y="2609850"/>
          <p14:tracePt t="38745" x="7747000" y="2609850"/>
          <p14:tracePt t="38761" x="7829550" y="2616200"/>
          <p14:tracePt t="38778" x="7937500" y="2622550"/>
          <p14:tracePt t="38794" x="8039100" y="2622550"/>
          <p14:tracePt t="38811" x="8115300" y="2622550"/>
          <p14:tracePt t="38828" x="8153400" y="2622550"/>
          <p14:tracePt t="38830" x="8166100" y="2622550"/>
          <p14:tracePt t="39328" x="8153400" y="2616200"/>
          <p14:tracePt t="39334" x="8134350" y="2616200"/>
          <p14:tracePt t="39345" x="8115300" y="2616200"/>
          <p14:tracePt t="39361" x="8077200" y="2616200"/>
          <p14:tracePt t="39364" x="8064500" y="2616200"/>
          <p14:tracePt t="39378" x="8039100" y="2616200"/>
          <p14:tracePt t="39395" x="7981950" y="2616200"/>
          <p14:tracePt t="39412" x="7969250" y="2616200"/>
          <p14:tracePt t="39489" x="7962900" y="2616200"/>
          <p14:tracePt t="39505" x="7956550" y="2609850"/>
          <p14:tracePt t="39514" x="7950200" y="2609850"/>
          <p14:tracePt t="39522" x="7950200" y="2603500"/>
          <p14:tracePt t="39545" x="7943850" y="2603500"/>
          <p14:tracePt t="39801" x="7924800" y="2609850"/>
          <p14:tracePt t="39810" x="7893050" y="2609850"/>
          <p14:tracePt t="39817" x="7848600" y="2616200"/>
          <p14:tracePt t="39828" x="7778750" y="2622550"/>
          <p14:tracePt t="39845" x="7645400" y="2628900"/>
          <p14:tracePt t="39862" x="7473950" y="2628900"/>
          <p14:tracePt t="39878" x="7099300" y="2622550"/>
          <p14:tracePt t="39880" x="6877050" y="2622550"/>
          <p14:tracePt t="39894" x="6337300" y="2609850"/>
          <p14:tracePt t="39928" x="5289550" y="2609850"/>
          <p14:tracePt t="39978" x="4184650" y="2647950"/>
          <p14:tracePt t="39995" x="3784600" y="2679700"/>
          <p14:tracePt t="40011" x="3517900" y="2686050"/>
          <p14:tracePt t="40028" x="3251200" y="2705100"/>
          <p14:tracePt t="40044" x="2984500" y="2724150"/>
          <p14:tracePt t="40061" x="2781300" y="2755900"/>
          <p14:tracePt t="40078" x="2654300" y="2774950"/>
          <p14:tracePt t="40094" x="2590800" y="2781300"/>
          <p14:tracePt t="40111" x="2584450" y="2781300"/>
          <p14:tracePt t="40144" x="2578100" y="2781300"/>
          <p14:tracePt t="40161" x="2552700" y="2768600"/>
          <p14:tracePt t="40178" x="2457450" y="2755900"/>
          <p14:tracePt t="40194" x="2317750" y="2755900"/>
          <p14:tracePt t="40211" x="2190750" y="2755900"/>
          <p14:tracePt t="40228" x="2082800" y="2768600"/>
          <p14:tracePt t="40244" x="2000250" y="2781300"/>
          <p14:tracePt t="40261" x="1968500" y="2781300"/>
          <p14:tracePt t="40278" x="1924050" y="2787650"/>
          <p14:tracePt t="40295" x="1898650" y="2794000"/>
          <p14:tracePt t="40311" x="1892300" y="2794000"/>
          <p14:tracePt t="40353" x="1898650" y="2781300"/>
          <p14:tracePt t="40362" x="1905000" y="2768600"/>
          <p14:tracePt t="40378" x="1930400" y="2749550"/>
          <p14:tracePt t="40394" x="1962150" y="2724150"/>
          <p14:tracePt t="40411" x="1981200" y="2679700"/>
          <p14:tracePt t="40428" x="1993900" y="2622550"/>
          <p14:tracePt t="40444" x="1981200" y="2540000"/>
          <p14:tracePt t="40461" x="1917700" y="2489200"/>
          <p14:tracePt t="40478" x="1835150" y="2451100"/>
          <p14:tracePt t="40494" x="1784350" y="2444750"/>
          <p14:tracePt t="40511" x="1758950" y="2444750"/>
          <p14:tracePt t="40528" x="1752600" y="2444750"/>
          <p14:tracePt t="40545" x="1746250" y="2451100"/>
          <p14:tracePt t="40561" x="1746250" y="2470150"/>
          <p14:tracePt t="40578" x="1746250" y="2495550"/>
          <p14:tracePt t="40594" x="1752600" y="2527300"/>
          <p14:tracePt t="40611" x="1771650" y="2546350"/>
          <p14:tracePt t="40687" x="1778000" y="2540000"/>
          <p14:tracePt t="40695" x="1778000" y="2533650"/>
          <p14:tracePt t="40711" x="1778000" y="2527300"/>
          <p14:tracePt t="40728" x="1778000" y="2514600"/>
          <p14:tracePt t="41177" x="1790700" y="2514600"/>
          <p14:tracePt t="41186" x="1803400" y="2514600"/>
          <p14:tracePt t="41194" x="1822450" y="2527300"/>
          <p14:tracePt t="41212" x="1847850" y="2571750"/>
          <p14:tracePt t="41228" x="1866900" y="2647950"/>
          <p14:tracePt t="41245" x="1879600" y="2717800"/>
          <p14:tracePt t="41262" x="1885950" y="2787650"/>
          <p14:tracePt t="41278" x="1885950" y="2914650"/>
          <p14:tracePt t="41295" x="1866900" y="2997200"/>
          <p14:tracePt t="41311" x="1854200" y="3067050"/>
          <p14:tracePt t="41328" x="1835150" y="3130550"/>
          <p14:tracePt t="41345" x="1822450" y="3187700"/>
          <p14:tracePt t="41361" x="1816100" y="3244850"/>
          <p14:tracePt t="41378" x="1809750" y="3289300"/>
          <p14:tracePt t="41394" x="1797050" y="3340100"/>
          <p14:tracePt t="41411" x="1797050" y="3371850"/>
          <p14:tracePt t="41428" x="1790700" y="3384550"/>
          <p14:tracePt t="41444" x="1790700" y="3397250"/>
          <p14:tracePt t="41461" x="1790700" y="3416300"/>
          <p14:tracePt t="41478" x="1797050" y="3422650"/>
          <p14:tracePt t="41495" x="1797050" y="3429000"/>
          <p14:tracePt t="41511" x="1803400" y="3435350"/>
          <p14:tracePt t="41544" x="1816100" y="3448050"/>
          <p14:tracePt t="41561" x="1835150" y="3473450"/>
          <p14:tracePt t="41578" x="1854200" y="3511550"/>
          <p14:tracePt t="41595" x="1873250" y="3575050"/>
          <p14:tracePt t="41611" x="1885950" y="3657600"/>
          <p14:tracePt t="41628" x="1911350" y="3759200"/>
          <p14:tracePt t="41644" x="1924050" y="3822700"/>
          <p14:tracePt t="41661" x="1936750" y="3854450"/>
          <p14:tracePt t="41678" x="1936750" y="3860800"/>
          <p14:tracePt t="41767" x="1936750" y="3854450"/>
          <p14:tracePt t="41775" x="1936750" y="3848100"/>
          <p14:tracePt t="41783" x="1930400" y="3841750"/>
          <p14:tracePt t="41794" x="1930400" y="3835400"/>
          <p14:tracePt t="41811" x="1930400" y="3822700"/>
          <p14:tracePt t="41828" x="1930400" y="3816350"/>
          <p14:tracePt t="41844" x="1930400" y="3784600"/>
          <p14:tracePt t="41861" x="1943100" y="3752850"/>
          <p14:tracePt t="41878" x="1981200" y="3689350"/>
          <p14:tracePt t="41894" x="2057400" y="3581400"/>
          <p14:tracePt t="41928" x="2190750" y="3321050"/>
          <p14:tracePt t="41978" x="2222500" y="2901950"/>
          <p14:tracePt t="41995" x="2209800" y="2851150"/>
          <p14:tracePt t="42011" x="2197100" y="2838450"/>
          <p14:tracePt t="42028" x="2184400" y="2825750"/>
          <p14:tracePt t="42061" x="2184400" y="2813050"/>
          <p14:tracePt t="42064" x="2184400" y="2806700"/>
          <p14:tracePt t="42078" x="2184400" y="2794000"/>
          <p14:tracePt t="42095" x="2171700" y="2762250"/>
          <p14:tracePt t="42111" x="2159000" y="2755900"/>
          <p14:tracePt t="42128" x="2152650" y="2743200"/>
          <p14:tracePt t="42144" x="2152650" y="2736850"/>
          <p14:tracePt t="42161" x="2146300" y="2730500"/>
          <p14:tracePt t="42178" x="2133600" y="2717800"/>
          <p14:tracePt t="42194" x="2120900" y="2698750"/>
          <p14:tracePt t="42211" x="2114550" y="2686050"/>
          <p14:tracePt t="42228" x="2108200" y="2673350"/>
          <p14:tracePt t="42244" x="2101850" y="2660650"/>
          <p14:tracePt t="42261" x="2095500" y="2660650"/>
          <p14:tracePt t="42299" x="2095500" y="2654300"/>
          <p14:tracePt t="42311" x="2082800" y="2654300"/>
          <p14:tracePt t="42328" x="2057400" y="2635250"/>
          <p14:tracePt t="42361" x="2063750" y="2635250"/>
          <p14:tracePt t="42378" x="2076450" y="2635250"/>
          <p14:tracePt t="42395" x="2082800" y="2635250"/>
          <p14:tracePt t="42411" x="2101850" y="2660650"/>
          <p14:tracePt t="42428" x="2114550" y="2743200"/>
          <p14:tracePt t="42444" x="2114550" y="2921000"/>
          <p14:tracePt t="42461" x="2101850" y="3073400"/>
          <p14:tracePt t="42478" x="2089150" y="3251200"/>
          <p14:tracePt t="42495" x="2089150" y="3429000"/>
          <p14:tracePt t="42511" x="2095500" y="3581400"/>
          <p14:tracePt t="42528" x="2108200" y="3746500"/>
          <p14:tracePt t="42545" x="2120900" y="3962400"/>
          <p14:tracePt t="42561" x="2120900" y="4095750"/>
          <p14:tracePt t="42578" x="2127250" y="4210050"/>
          <p14:tracePt t="42594" x="2133600" y="4298950"/>
          <p14:tracePt t="42611" x="2139950" y="4387850"/>
          <p14:tracePt t="42628" x="2146300" y="4457700"/>
          <p14:tracePt t="42645" x="2146300" y="4508500"/>
          <p14:tracePt t="42661" x="2159000" y="4572000"/>
          <p14:tracePt t="42678" x="2171700" y="4660900"/>
          <p14:tracePt t="42695" x="2178050" y="4699000"/>
          <p14:tracePt t="42711" x="2178050" y="4743450"/>
          <p14:tracePt t="42728" x="2190750" y="4781550"/>
          <p14:tracePt t="42744" x="2197100" y="4806950"/>
          <p14:tracePt t="42761" x="2197100" y="4838700"/>
          <p14:tracePt t="42778" x="2203450" y="4876800"/>
          <p14:tracePt t="42795" x="2209800" y="4927600"/>
          <p14:tracePt t="42811" x="2222500" y="4972050"/>
          <p14:tracePt t="42828" x="2235200" y="5010150"/>
          <p14:tracePt t="42845" x="2254250" y="5060950"/>
          <p14:tracePt t="42861" x="2260600" y="5099050"/>
          <p14:tracePt t="42878" x="2260600" y="5137150"/>
          <p14:tracePt t="42894" x="2260600" y="5187950"/>
          <p14:tracePt t="42911" x="2254250" y="5213350"/>
          <p14:tracePt t="42928" x="2247900" y="5232400"/>
          <p14:tracePt t="42944" x="2247900" y="5238750"/>
          <p14:tracePt t="42995" x="2247900" y="5245100"/>
          <p14:tracePt t="43044" x="2247900" y="5213350"/>
          <p14:tracePt t="43061" x="2247900" y="5187950"/>
          <p14:tracePt t="43078" x="2254250" y="5156200"/>
          <p14:tracePt t="43315" x="2247900" y="5143500"/>
          <p14:tracePt t="43324" x="2241550" y="5105400"/>
          <p14:tracePt t="43331" x="2228850" y="5067300"/>
          <p14:tracePt t="43344" x="2228850" y="5048250"/>
          <p14:tracePt t="43361" x="2178050" y="4997450"/>
          <p14:tracePt t="43378" x="2159000" y="4991100"/>
          <p14:tracePt t="43395" x="2127250" y="5003800"/>
          <p14:tracePt t="43411" x="2108200" y="5022850"/>
          <p14:tracePt t="43414" x="2101850" y="5035550"/>
          <p14:tracePt t="43428" x="2089150" y="5048250"/>
          <p14:tracePt t="43431" x="2082800" y="5067300"/>
          <p14:tracePt t="43444" x="2070100" y="5080000"/>
          <p14:tracePt t="43461" x="2044700" y="5111750"/>
          <p14:tracePt t="43478" x="2019300" y="5137150"/>
          <p14:tracePt t="43494" x="1981200" y="5200650"/>
          <p14:tracePt t="43511" x="1955800" y="5257800"/>
          <p14:tracePt t="43528" x="1936750" y="5327650"/>
          <p14:tracePt t="43544" x="1924050" y="5359400"/>
          <p14:tracePt t="43561" x="1917700" y="5365750"/>
          <p14:tracePt t="44599" x="1917700" y="5359400"/>
          <p14:tracePt t="44608" x="1917700" y="5334000"/>
          <p14:tracePt t="44615" x="1924050" y="5295900"/>
          <p14:tracePt t="44627" x="1936750" y="5257800"/>
          <p14:tracePt t="44646" x="1981200" y="5099050"/>
          <p14:tracePt t="44663" x="1987550" y="5003800"/>
          <p14:tracePt t="44678" x="1974850" y="4908550"/>
          <p14:tracePt t="44695" x="1962150" y="4813300"/>
          <p14:tracePt t="44711" x="1962150" y="4711700"/>
          <p14:tracePt t="44714" x="1955800" y="4667250"/>
          <p14:tracePt t="44728" x="1949450" y="4622800"/>
          <p14:tracePt t="44745" x="1924050" y="4572000"/>
          <p14:tracePt t="44762" x="1885950" y="4483100"/>
          <p14:tracePt t="44778" x="1873250" y="4419600"/>
          <p14:tracePt t="44795" x="1873250" y="4381500"/>
          <p14:tracePt t="44811" x="1873250" y="4368800"/>
          <p14:tracePt t="44864" x="1873250" y="4381500"/>
          <p14:tracePt t="44872" x="1892300" y="4445000"/>
          <p14:tracePt t="44880" x="1905000" y="4508500"/>
          <p14:tracePt t="44895" x="1924050" y="4699000"/>
          <p14:tracePt t="44928" x="1974850" y="5060950"/>
          <p14:tracePt t="44978" x="2006600" y="5435600"/>
          <p14:tracePt t="44994" x="1968500" y="5549900"/>
          <p14:tracePt t="45011" x="1917700" y="5607050"/>
          <p14:tracePt t="45028" x="1873250" y="5638800"/>
          <p14:tracePt t="45031" x="1860550" y="5651500"/>
          <p14:tracePt t="45045" x="1854200" y="5657850"/>
          <p14:tracePt t="45061" x="1835150" y="5670550"/>
          <p14:tracePt t="45078" x="1822450" y="5683250"/>
          <p14:tracePt t="45094" x="1803400" y="5689600"/>
          <p14:tracePt t="45111" x="1790700" y="5689600"/>
          <p14:tracePt t="45128" x="1784350" y="5695950"/>
          <p14:tracePt t="45145" x="1778000" y="5708650"/>
          <p14:tracePt t="45161" x="1771650" y="5721350"/>
          <p14:tracePt t="45178" x="1771650" y="5753100"/>
          <p14:tracePt t="45194" x="1790700" y="5791200"/>
          <p14:tracePt t="45211" x="1854200" y="5861050"/>
          <p14:tracePt t="45228" x="1968500" y="5937250"/>
          <p14:tracePt t="45230" x="2032000" y="5975350"/>
          <p14:tracePt t="45244" x="2184400" y="6038850"/>
          <p14:tracePt t="45261" x="2374900" y="6108700"/>
          <p14:tracePt t="45278" x="2660650" y="6203950"/>
          <p14:tracePt t="45295" x="3079750" y="6286500"/>
          <p14:tracePt t="45311" x="3556000" y="6375400"/>
          <p14:tracePt t="45328" x="4025900" y="6470650"/>
          <p14:tracePt t="45344" x="4781550" y="6597650"/>
          <p14:tracePt t="45361" x="5302250" y="6686550"/>
          <p14:tracePt t="45378" x="5784850" y="6756400"/>
          <p14:tracePt t="45394" x="6216650" y="6819900"/>
          <p14:tracePt t="45398" x="6400800" y="6851650"/>
          <p14:tracePt t="45411" x="6578600" y="6851650"/>
          <p14:tracePt t="45428" x="6908800" y="6851650"/>
          <p14:tracePt t="45444" x="7283450" y="6851650"/>
          <p14:tracePt t="45461" x="7473950" y="6851650"/>
          <p14:tracePt t="45478" x="7715250" y="6851650"/>
          <p14:tracePt t="45494" x="8007350" y="6851650"/>
          <p14:tracePt t="45511" x="8312150" y="6851650"/>
          <p14:tracePt t="45528" x="8591550" y="6851650"/>
          <p14:tracePt t="45545" x="8864600" y="6851650"/>
          <p14:tracePt t="45561" x="9220200" y="6838950"/>
          <p14:tracePt t="45578" x="9658350" y="6781800"/>
          <p14:tracePt t="45595" x="9867900" y="6762750"/>
          <p14:tracePt t="45611" x="10026650" y="6737350"/>
          <p14:tracePt t="45628" x="10198100" y="6699250"/>
          <p14:tracePt t="45644" x="10356850" y="6654800"/>
          <p14:tracePt t="45661" x="10496550" y="6597650"/>
          <p14:tracePt t="45664" x="10560050" y="6565900"/>
          <p14:tracePt t="45678" x="10610850" y="6534150"/>
          <p14:tracePt t="45694" x="10744200" y="6426200"/>
          <p14:tracePt t="45711" x="10795000" y="6337300"/>
          <p14:tracePt t="45728" x="10845800" y="6254750"/>
          <p14:tracePt t="45744" x="10890250" y="6184900"/>
          <p14:tracePt t="45761" x="10934700" y="6102350"/>
          <p14:tracePt t="45778" x="10966450" y="6038850"/>
          <p14:tracePt t="45795" x="10960100" y="5930900"/>
          <p14:tracePt t="45811" x="10896600" y="5835650"/>
          <p14:tracePt t="45828" x="10744200" y="5695950"/>
          <p14:tracePt t="45844" x="10458450" y="5537200"/>
          <p14:tracePt t="45861" x="10102850" y="5403850"/>
          <p14:tracePt t="45878" x="9690100" y="5283200"/>
          <p14:tracePt t="45895" x="9315450" y="5200650"/>
          <p14:tracePt t="45897" x="9131300" y="5168900"/>
          <p14:tracePt t="45928" x="8464550" y="5137150"/>
          <p14:tracePt t="45978" x="7029450" y="5143500"/>
          <p14:tracePt t="45995" x="6546850" y="5143500"/>
          <p14:tracePt t="46011" x="6165850" y="5156200"/>
          <p14:tracePt t="46028" x="5880100" y="5200650"/>
          <p14:tracePt t="46044" x="5683250" y="5245100"/>
          <p14:tracePt t="46061" x="5626100" y="5283200"/>
          <p14:tracePt t="46078" x="5575300" y="5308600"/>
          <p14:tracePt t="46095" x="5518150" y="5346700"/>
          <p14:tracePt t="46111" x="5454650" y="5365750"/>
          <p14:tracePt t="46128" x="5353050" y="5378450"/>
          <p14:tracePt t="46144" x="5168900" y="5378450"/>
          <p14:tracePt t="46161" x="5003800" y="5365750"/>
          <p14:tracePt t="46178" x="4806950" y="5346700"/>
          <p14:tracePt t="46194" x="4521200" y="5302250"/>
          <p14:tracePt t="46211" x="4178300" y="5257800"/>
          <p14:tracePt t="46228" x="3733800" y="5207000"/>
          <p14:tracePt t="46231" x="3448050" y="5168900"/>
          <p14:tracePt t="46244" x="3130550" y="5137150"/>
          <p14:tracePt t="46261" x="2463800" y="5060950"/>
          <p14:tracePt t="46278" x="1409700" y="5010150"/>
          <p14:tracePt t="46295" x="939800" y="5016500"/>
          <p14:tracePt t="46311" x="641350" y="5010150"/>
          <p14:tracePt t="46328" x="495300" y="5016500"/>
          <p14:tracePt t="46345" x="450850" y="5041900"/>
          <p14:tracePt t="46361" x="450850" y="5054600"/>
          <p14:tracePt t="46378" x="463550" y="5067300"/>
          <p14:tracePt t="46394" x="501650" y="5099050"/>
          <p14:tracePt t="46411" x="514350" y="5111750"/>
          <p14:tracePt t="46429" x="527050" y="5118100"/>
          <p14:tracePt t="46444" x="533400" y="5124450"/>
          <p14:tracePt t="46461" x="539750" y="5130800"/>
          <p14:tracePt t="46494" x="546100" y="5137150"/>
          <p14:tracePt t="46705" x="552450" y="5137150"/>
          <p14:tracePt t="46714" x="571500" y="5137150"/>
          <p14:tracePt t="46722" x="590550" y="5137150"/>
          <p14:tracePt t="46730" x="615950" y="5130800"/>
          <p14:tracePt t="46745" x="673100" y="5118100"/>
          <p14:tracePt t="46761" x="749300" y="5099050"/>
          <p14:tracePt t="46778" x="812800" y="5067300"/>
          <p14:tracePt t="46795" x="844550" y="5048250"/>
          <p14:tracePt t="46811" x="895350" y="5035550"/>
          <p14:tracePt t="46828" x="927100" y="5035550"/>
          <p14:tracePt t="46845" x="946150" y="5086350"/>
          <p14:tracePt t="46861" x="946150" y="5111750"/>
          <p14:tracePt t="47095" x="946150" y="5092700"/>
          <p14:tracePt t="47104" x="933450" y="5067300"/>
          <p14:tracePt t="47112" x="933450" y="5054600"/>
          <p14:tracePt t="47128" x="933450" y="5041900"/>
          <p14:tracePt t="47145" x="946150" y="5035550"/>
          <p14:tracePt t="47162" x="952500" y="5022850"/>
          <p14:tracePt t="47178" x="958850" y="5010150"/>
          <p14:tracePt t="47195" x="990600" y="4997450"/>
          <p14:tracePt t="47211" x="990600" y="4991100"/>
          <p14:tracePt t="47228" x="1003300" y="4978400"/>
          <p14:tracePt t="47244" x="1016000" y="4959350"/>
          <p14:tracePt t="47261" x="1035050" y="4927600"/>
          <p14:tracePt t="47278" x="1054100" y="4902200"/>
          <p14:tracePt t="47295" x="1079500" y="4851400"/>
          <p14:tracePt t="47311" x="1123950" y="4724400"/>
          <p14:tracePt t="47328" x="1136650" y="4654550"/>
          <p14:tracePt t="47344" x="1136650" y="4546600"/>
          <p14:tracePt t="47361" x="1136650" y="4413250"/>
          <p14:tracePt t="47378" x="1136650" y="4273550"/>
          <p14:tracePt t="47380" x="1136650" y="4191000"/>
          <p14:tracePt t="47394" x="1130300" y="4108450"/>
          <p14:tracePt t="47411" x="1130300" y="3949700"/>
          <p14:tracePt t="47428" x="1130300" y="3784600"/>
          <p14:tracePt t="47444" x="1143000" y="3543300"/>
          <p14:tracePt t="47461" x="1174750" y="3429000"/>
          <p14:tracePt t="47478" x="1212850" y="3352800"/>
          <p14:tracePt t="47495" x="1244600" y="3308350"/>
          <p14:tracePt t="47511" x="1257300" y="3282950"/>
          <p14:tracePt t="47528" x="1263650" y="3270250"/>
          <p14:tracePt t="47702" x="1276350" y="3257550"/>
          <p14:tracePt t="47710" x="1301750" y="3238500"/>
          <p14:tracePt t="47716" x="1333500" y="3213100"/>
          <p14:tracePt t="47728" x="1371600" y="3181350"/>
          <p14:tracePt t="47745" x="1460500" y="3105150"/>
          <p14:tracePt t="47762" x="1549400" y="3022600"/>
          <p14:tracePt t="47778" x="1651000" y="2914650"/>
          <p14:tracePt t="47795" x="1771650" y="2755900"/>
          <p14:tracePt t="47811" x="1828800" y="2679700"/>
          <p14:tracePt t="47828" x="1866900" y="2635250"/>
          <p14:tracePt t="47844" x="1885950" y="2609850"/>
          <p14:tracePt t="47861" x="1892300" y="2597150"/>
          <p14:tracePt t="47864" x="1892300" y="2590800"/>
          <p14:tracePt t="49497" x="1930400" y="2571750"/>
          <p14:tracePt t="49506" x="1987550" y="2559050"/>
          <p14:tracePt t="49515" x="2038350" y="2546350"/>
          <p14:tracePt t="49528" x="2101850" y="2546350"/>
          <p14:tracePt t="49545" x="2279650" y="2552700"/>
          <p14:tracePt t="49562" x="2413000" y="2571750"/>
          <p14:tracePt t="49578" x="2565400" y="2609850"/>
          <p14:tracePt t="49595" x="2679700" y="2647950"/>
          <p14:tracePt t="49612" x="2749550" y="2711450"/>
          <p14:tracePt t="49628" x="2768600" y="2800350"/>
          <p14:tracePt t="49644" x="2705100" y="2997200"/>
          <p14:tracePt t="49661" x="2647950" y="3124200"/>
          <p14:tracePt t="49679" x="2609850" y="3257550"/>
          <p14:tracePt t="49694" x="2565400" y="3365500"/>
          <p14:tracePt t="49711" x="2565400" y="3422650"/>
          <p14:tracePt t="49728" x="2552700" y="3441700"/>
          <p14:tracePt t="49744" x="2540000" y="3441700"/>
          <p14:tracePt t="49761" x="2527300" y="3416300"/>
          <p14:tracePt t="49778" x="2508250" y="3390900"/>
          <p14:tracePt t="49794" x="2476500" y="3359150"/>
          <p14:tracePt t="49811" x="2444750" y="3359150"/>
          <p14:tracePt t="49827" x="2413000" y="3359150"/>
          <p14:tracePt t="49845" x="2393950" y="3359150"/>
          <p14:tracePt t="49861" x="2393950" y="3346450"/>
          <p14:tracePt t="49878" x="2393950" y="3308350"/>
          <p14:tracePt t="49894" x="2387600" y="3200400"/>
          <p14:tracePt t="49911" x="2393950" y="3105150"/>
          <p14:tracePt t="49945" x="2565400" y="2870200"/>
          <p14:tracePt t="49948" x="2667000" y="2787650"/>
          <p14:tracePt t="49995" x="3689350" y="2628900"/>
          <p14:tracePt t="50011" x="4254500" y="2787650"/>
          <p14:tracePt t="50028" x="4933950" y="3041650"/>
          <p14:tracePt t="50045" x="5651500" y="3340100"/>
          <p14:tracePt t="50061" x="6388100" y="3714750"/>
          <p14:tracePt t="50064" x="6775450" y="3911600"/>
          <p14:tracePt t="50078" x="7213600" y="4114800"/>
          <p14:tracePt t="50081" x="7651750" y="4337050"/>
          <p14:tracePt t="50094" x="8470900" y="4686300"/>
          <p14:tracePt t="50111" x="9150350" y="4927600"/>
          <p14:tracePt t="50128" x="9632950" y="5080000"/>
          <p14:tracePt t="50144" x="9975850" y="5162550"/>
          <p14:tracePt t="50161" x="10160000" y="5232400"/>
          <p14:tracePt t="50178" x="10255250" y="5270500"/>
          <p14:tracePt t="50195" x="10280650" y="5283200"/>
          <p14:tracePt t="50251" x="10267950" y="5283200"/>
          <p14:tracePt t="50259" x="10255250" y="5283200"/>
          <p14:tracePt t="50267" x="10248900" y="5264150"/>
          <p14:tracePt t="50277" x="10229850" y="5251450"/>
          <p14:tracePt t="50294" x="10223500" y="5232400"/>
          <p14:tracePt t="50311" x="10223500" y="5194300"/>
          <p14:tracePt t="50328" x="10248900" y="5130800"/>
          <p14:tracePt t="50344" x="10325100" y="5054600"/>
          <p14:tracePt t="50361" x="10350500" y="5010150"/>
          <p14:tracePt t="50378" x="10363200" y="4991100"/>
          <p14:tracePt t="50395" x="10375900" y="4972050"/>
          <p14:tracePt t="50411" x="10375900" y="4940300"/>
          <p14:tracePt t="50414" x="10375900" y="4908550"/>
          <p14:tracePt t="50427" x="10375900" y="4870450"/>
          <p14:tracePt t="50444" x="10375900" y="4705350"/>
          <p14:tracePt t="50461" x="10375900" y="4610100"/>
          <p14:tracePt t="50478" x="10388600" y="4527550"/>
          <p14:tracePt t="50495" x="10388600" y="4495800"/>
          <p14:tracePt t="50577" x="10388600" y="4508500"/>
          <p14:tracePt t="50585" x="10382250" y="4533900"/>
          <p14:tracePt t="50594" x="10375900" y="4578350"/>
          <p14:tracePt t="50611" x="10356850" y="4692650"/>
          <p14:tracePt t="50628" x="10350500" y="4806950"/>
          <p14:tracePt t="50644" x="10331450" y="4940300"/>
          <p14:tracePt t="50662" x="10299700" y="5060950"/>
          <p14:tracePt t="50678" x="10293350" y="5143500"/>
          <p14:tracePt t="50694" x="10293350" y="5200650"/>
          <p14:tracePt t="50711" x="10299700" y="5200650"/>
          <p14:tracePt t="50789" x="10306050" y="5200650"/>
          <p14:tracePt t="50796" x="10306050" y="5194300"/>
          <p14:tracePt t="50811" x="10325100" y="5156200"/>
          <p14:tracePt t="50828" x="10344150" y="5118100"/>
          <p14:tracePt t="50845" x="10363200" y="5086350"/>
          <p14:tracePt t="50862" x="10375900" y="5067300"/>
          <p14:tracePt t="50878" x="10382250" y="5060950"/>
          <p14:tracePt t="50927" x="10382250" y="5073650"/>
          <p14:tracePt t="50936" x="10382250" y="5092700"/>
          <p14:tracePt t="50948" x="10382250" y="5124450"/>
          <p14:tracePt t="50961" x="10369550" y="5187950"/>
          <p14:tracePt t="50995" x="10350500" y="5359400"/>
          <p14:tracePt t="51044" x="10325100" y="5657850"/>
          <p14:tracePt t="51062" x="10325100" y="5689600"/>
          <p14:tracePt t="51078" x="10325100" y="5708650"/>
          <p14:tracePt t="51095" x="10325100" y="5721350"/>
          <p14:tracePt t="51111" x="10331450" y="5746750"/>
          <p14:tracePt t="51128" x="10331450" y="5778500"/>
          <p14:tracePt t="51145" x="10356850" y="5822950"/>
          <p14:tracePt t="51161" x="10375900" y="5854700"/>
          <p14:tracePt t="51178" x="10401300" y="5880100"/>
          <p14:tracePt t="51195" x="10433050" y="5911850"/>
          <p14:tracePt t="51198" x="10445750" y="5924550"/>
          <p14:tracePt t="51211" x="10464800" y="5937250"/>
          <p14:tracePt t="51228" x="10521950" y="5969000"/>
          <p14:tracePt t="51231" x="10553700" y="5981700"/>
          <p14:tracePt t="51245" x="10591800" y="5994400"/>
          <p14:tracePt t="51262" x="10661650" y="6013450"/>
          <p14:tracePt t="51278" x="10775950" y="6032500"/>
          <p14:tracePt t="51294" x="10928350" y="6032500"/>
          <p14:tracePt t="51311" x="11017250" y="6000750"/>
          <p14:tracePt t="51328" x="11080750" y="5943600"/>
          <p14:tracePt t="51345" x="11125200" y="5880100"/>
          <p14:tracePt t="51361" x="11144250" y="5816600"/>
          <p14:tracePt t="51378" x="11144250" y="5784850"/>
          <p14:tracePt t="51380" x="11144250" y="5772150"/>
          <p14:tracePt t="51395" x="11144250" y="5765800"/>
          <p14:tracePt t="51487" x="11144250" y="5778500"/>
          <p14:tracePt t="51496" x="11137900" y="5784850"/>
          <p14:tracePt t="51511" x="11137900" y="5803900"/>
          <p14:tracePt t="51528" x="11131550" y="5810250"/>
          <p14:tracePt t="51545" x="11131550" y="5816600"/>
          <p14:tracePt t="51561" x="11131550" y="5822950"/>
          <p14:tracePt t="51578" x="11125200" y="5829300"/>
          <p14:tracePt t="51595" x="11125200" y="5835650"/>
          <p14:tracePt t="52109" x="11137900" y="5810250"/>
          <p14:tracePt t="52117" x="11144250" y="5784850"/>
          <p14:tracePt t="52130" x="11156950" y="5765800"/>
          <p14:tracePt t="52145" x="11176000" y="5708650"/>
          <p14:tracePt t="52161" x="11182350" y="5626100"/>
          <p14:tracePt t="52178" x="11156950" y="5473700"/>
          <p14:tracePt t="52195" x="10896600" y="4940300"/>
          <p14:tracePt t="52212" x="10566400" y="4362450"/>
          <p14:tracePt t="52228" x="10147300" y="3797300"/>
          <p14:tracePt t="52245" x="9715500" y="3282950"/>
          <p14:tracePt t="52261" x="9353550" y="2901950"/>
          <p14:tracePt t="52264" x="9163050" y="2749550"/>
          <p14:tracePt t="52278" x="8985250" y="2635250"/>
          <p14:tracePt t="52295" x="8699500" y="2463800"/>
          <p14:tracePt t="52311" x="8534400" y="2374900"/>
          <p14:tracePt t="52328" x="8375650" y="2311400"/>
          <p14:tracePt t="52345" x="8312150" y="2305050"/>
          <p14:tracePt t="52361" x="8261350" y="2343150"/>
          <p14:tracePt t="52378" x="8229600" y="2393950"/>
          <p14:tracePt t="52395" x="8185150" y="2463800"/>
          <p14:tracePt t="52411" x="8083550" y="2584450"/>
          <p14:tracePt t="52428" x="8045450" y="2654300"/>
          <p14:tracePt t="52601" x="8045450" y="2641600"/>
          <p14:tracePt t="52615" x="8045450" y="2622550"/>
          <p14:tracePt t="52628" x="8045450" y="2616200"/>
          <p14:tracePt t="52645" x="8051800" y="2603500"/>
          <p14:tracePt t="52678" x="7975600" y="2514600"/>
          <p14:tracePt t="52695" x="7810500" y="2413000"/>
          <p14:tracePt t="52711" x="7518400" y="2286000"/>
          <p14:tracePt t="52728" x="7169150" y="2159000"/>
          <p14:tracePt t="52745" x="6889750" y="2114550"/>
          <p14:tracePt t="52748" x="6769100" y="2089150"/>
          <p14:tracePt t="52761" x="6661150" y="2082800"/>
          <p14:tracePt t="52778" x="6496050" y="2044700"/>
          <p14:tracePt t="52794" x="6292850" y="2019300"/>
          <p14:tracePt t="52811" x="6210300" y="2006600"/>
          <p14:tracePt t="52828" x="6159500" y="2000250"/>
          <p14:tracePt t="52845" x="6089650" y="1993900"/>
          <p14:tracePt t="52862" x="5988050" y="1981200"/>
          <p14:tracePt t="52865" x="5918200" y="1974850"/>
          <p14:tracePt t="52878" x="5854700" y="1968500"/>
          <p14:tracePt t="52895" x="5626100" y="1943100"/>
          <p14:tracePt t="52928" x="5334000" y="1879600"/>
          <p14:tracePt t="52978" x="5086350" y="1790700"/>
          <p14:tracePt t="52995" x="5029200" y="1771650"/>
          <p14:tracePt t="53011" x="5003800" y="1758950"/>
          <p14:tracePt t="53045" x="4997450" y="1752600"/>
          <p14:tracePt t="53061" x="4991100" y="1746250"/>
          <p14:tracePt t="53078" x="4978400" y="1739900"/>
          <p14:tracePt t="53145" x="4991100" y="1739900"/>
          <p14:tracePt t="53151" x="5003800" y="1746250"/>
          <p14:tracePt t="53161" x="5035550" y="1752600"/>
          <p14:tracePt t="53178" x="5149850" y="1765300"/>
          <p14:tracePt t="53195" x="5289550" y="1784350"/>
          <p14:tracePt t="53211" x="5448300" y="1803400"/>
          <p14:tracePt t="53214" x="5530850" y="1809750"/>
          <p14:tracePt t="53228" x="5619750" y="1822450"/>
          <p14:tracePt t="53244" x="5835650" y="1847850"/>
          <p14:tracePt t="53261" x="5943600" y="1860550"/>
          <p14:tracePt t="53278" x="6051550" y="1866900"/>
          <p14:tracePt t="53295" x="6172200" y="1873250"/>
          <p14:tracePt t="53311" x="6299200" y="1873250"/>
          <p14:tracePt t="53314" x="6356350" y="1873250"/>
          <p14:tracePt t="53328" x="6426200" y="1873250"/>
          <p14:tracePt t="53345" x="6553200" y="1873250"/>
          <p14:tracePt t="53361" x="6718300" y="1847850"/>
          <p14:tracePt t="53378" x="6813550" y="1828800"/>
          <p14:tracePt t="53395" x="6883400" y="1809750"/>
          <p14:tracePt t="53411" x="6972300" y="1784350"/>
          <p14:tracePt t="53428" x="7054850" y="1752600"/>
          <p14:tracePt t="53445" x="7124700" y="1714500"/>
          <p14:tracePt t="53461" x="7162800" y="1663700"/>
          <p14:tracePt t="53478" x="7175500" y="1606550"/>
          <p14:tracePt t="53495" x="7137400" y="1498600"/>
          <p14:tracePt t="53511" x="7073900" y="1416050"/>
          <p14:tracePt t="53528" x="6991350" y="1346200"/>
          <p14:tracePt t="53545" x="6889750" y="1295400"/>
          <p14:tracePt t="53562" x="6737350" y="1225550"/>
          <p14:tracePt t="53564" x="6642100" y="1187450"/>
          <p14:tracePt t="53578" x="6540500" y="1155700"/>
          <p14:tracePt t="53595" x="6280150" y="1085850"/>
          <p14:tracePt t="53611" x="6108700" y="1041400"/>
          <p14:tracePt t="53628" x="5924550" y="996950"/>
          <p14:tracePt t="53644" x="5753100" y="958850"/>
          <p14:tracePt t="53662" x="5607050" y="946150"/>
          <p14:tracePt t="53678" x="5461000" y="933450"/>
          <p14:tracePt t="53681" x="5403850" y="933450"/>
          <p14:tracePt t="53695" x="5327650" y="933450"/>
          <p14:tracePt t="53711" x="5187950" y="933450"/>
          <p14:tracePt t="53728" x="4997450" y="946150"/>
          <p14:tracePt t="53745" x="4870450" y="971550"/>
          <p14:tracePt t="53761" x="4756150" y="990600"/>
          <p14:tracePt t="53778" x="4667250" y="996950"/>
          <p14:tracePt t="53794" x="4578350" y="1028700"/>
          <p14:tracePt t="53797" x="4533900" y="1035050"/>
          <p14:tracePt t="53812" x="4489450" y="1054100"/>
          <p14:tracePt t="53828" x="4413250" y="1092200"/>
          <p14:tracePt t="53845" x="4286250" y="1149350"/>
          <p14:tracePt t="53861" x="4203700" y="1193800"/>
          <p14:tracePt t="53878" x="4127500" y="1238250"/>
          <p14:tracePt t="53895" x="4095750" y="1289050"/>
          <p14:tracePt t="53928" x="4083050" y="1358900"/>
          <p14:tracePt t="53978" x="4292600" y="1530350"/>
          <p14:tracePt t="53995" x="4413250" y="1568450"/>
          <p14:tracePt t="54011" x="4584700" y="1593850"/>
          <p14:tracePt t="54028" x="4756150" y="1612900"/>
          <p14:tracePt t="54045" x="4895850" y="1625600"/>
          <p14:tracePt t="54062" x="5130800" y="1644650"/>
          <p14:tracePt t="54078" x="5302250" y="1663700"/>
          <p14:tracePt t="54094" x="5568950" y="1689100"/>
          <p14:tracePt t="54111" x="5829300" y="1720850"/>
          <p14:tracePt t="54128" x="6051550" y="1746250"/>
          <p14:tracePt t="54132" x="6134100" y="1758950"/>
          <p14:tracePt t="54144" x="6203950" y="1765300"/>
          <p14:tracePt t="54162" x="6299200" y="1765300"/>
          <p14:tracePt t="54178" x="6318250" y="1765300"/>
          <p14:tracePt t="54194" x="6318250" y="1758950"/>
          <p14:tracePt t="54211" x="6299200" y="1746250"/>
          <p14:tracePt t="54228" x="6299200" y="1739900"/>
          <p14:tracePt t="54373" x="6299200" y="1727200"/>
          <p14:tracePt t="54381" x="6299200" y="1720850"/>
          <p14:tracePt t="54395" x="6311900" y="1708150"/>
          <p14:tracePt t="54411" x="6324600" y="1701800"/>
          <p14:tracePt t="54428" x="6343650" y="1701800"/>
          <p14:tracePt t="54445" x="6356350" y="1701800"/>
          <p14:tracePt t="54461" x="6369050" y="1701800"/>
          <p14:tracePt t="54478" x="6388100" y="1714500"/>
          <p14:tracePt t="54495" x="6394450" y="1720850"/>
          <p14:tracePt t="54511" x="6407150" y="1727200"/>
          <p14:tracePt t="54528" x="6413500" y="1733550"/>
          <p14:tracePt t="54545" x="6426200" y="1746250"/>
          <p14:tracePt t="54561" x="6438900" y="1752600"/>
          <p14:tracePt t="54934" x="6438900" y="1765300"/>
          <p14:tracePt t="54941" x="6438900" y="1790700"/>
          <p14:tracePt t="54995" x="6388100" y="1943100"/>
          <p14:tracePt t="55012" x="6381750" y="1981200"/>
          <p14:tracePt t="55028" x="6369050" y="2019300"/>
          <p14:tracePt t="55044" x="6369050" y="2044700"/>
          <p14:tracePt t="55061" x="6356350" y="2051050"/>
          <p14:tracePt t="55064" x="6356350" y="2057400"/>
          <p14:tracePt t="55103" x="6362700" y="2057400"/>
          <p14:tracePt t="55112" x="6362700" y="2063750"/>
          <p14:tracePt t="55128" x="6388100" y="2082800"/>
          <p14:tracePt t="55144" x="6438900" y="2114550"/>
          <p14:tracePt t="55161" x="6559550" y="2171700"/>
          <p14:tracePt t="55178" x="6788150" y="2247900"/>
          <p14:tracePt t="55180" x="6978650" y="2298700"/>
          <p14:tracePt t="55195" x="7175500" y="2330450"/>
          <p14:tracePt t="55211" x="7727950" y="2413000"/>
          <p14:tracePt t="55228" x="8712200" y="2520950"/>
          <p14:tracePt t="55245" x="9359900" y="2597150"/>
          <p14:tracePt t="55262" x="9880600" y="2667000"/>
          <p14:tracePt t="55278" x="10217150" y="2736850"/>
          <p14:tracePt t="55295" x="10388600" y="2794000"/>
          <p14:tracePt t="55311" x="10490200" y="2857500"/>
          <p14:tracePt t="55328" x="10553700" y="2901950"/>
          <p14:tracePt t="55331" x="10566400" y="2921000"/>
          <p14:tracePt t="55345" x="10572750" y="2959100"/>
          <p14:tracePt t="55361" x="10572750" y="3009900"/>
          <p14:tracePt t="55378" x="10566400" y="3054350"/>
          <p14:tracePt t="55395" x="10541000" y="3105150"/>
          <p14:tracePt t="55411" x="10471150" y="3155950"/>
          <p14:tracePt t="55414" x="10426700" y="3181350"/>
          <p14:tracePt t="55428" x="10382250" y="3200400"/>
          <p14:tracePt t="55445" x="10185400" y="3276600"/>
          <p14:tracePt t="55461" x="10058400" y="3327400"/>
          <p14:tracePt t="55478" x="9937750" y="3384550"/>
          <p14:tracePt t="55497" x="9829800" y="3448050"/>
          <p14:tracePt t="55511" x="9779000" y="3498850"/>
          <p14:tracePt t="55528" x="9753600" y="3536950"/>
          <p14:tracePt t="55545" x="9740900" y="3562350"/>
          <p14:tracePt t="55561" x="9740900" y="3568700"/>
          <p14:tracePt t="55578" x="9747250" y="3581400"/>
          <p14:tracePt t="55625" x="9753600" y="3581400"/>
          <p14:tracePt t="55639" x="9766300" y="3581400"/>
          <p14:tracePt t="55648" x="9785350" y="3581400"/>
          <p14:tracePt t="55661" x="9810750" y="3581400"/>
          <p14:tracePt t="55678" x="9867900" y="3587750"/>
          <p14:tracePt t="55695" x="9931400" y="3613150"/>
          <p14:tracePt t="55711" x="9950450" y="3638550"/>
          <p14:tracePt t="55728" x="9956800" y="3676650"/>
          <p14:tracePt t="55744" x="9956800" y="3740150"/>
          <p14:tracePt t="55761" x="9956800" y="3810000"/>
          <p14:tracePt t="55778" x="9956800" y="3892550"/>
          <p14:tracePt t="55795" x="9994900" y="4070350"/>
          <p14:tracePt t="55811" x="10001250" y="4203700"/>
          <p14:tracePt t="55830" x="9975850" y="4349750"/>
          <p14:tracePt t="55845" x="9918700" y="4495800"/>
          <p14:tracePt t="55861" x="9867900" y="4622800"/>
          <p14:tracePt t="55878" x="9810750" y="4737100"/>
          <p14:tracePt t="55895" x="9772650" y="4832350"/>
          <p14:tracePt t="55912" x="9753600" y="4902200"/>
          <p14:tracePt t="55945" x="9759950" y="5035550"/>
          <p14:tracePt t="55995" x="9804400" y="5175250"/>
          <p14:tracePt t="56012" x="9810750" y="5219700"/>
          <p14:tracePt t="56028" x="9823450" y="5264150"/>
          <p14:tracePt t="56045" x="9855200" y="5346700"/>
          <p14:tracePt t="56061" x="9893300" y="5397500"/>
          <p14:tracePt t="56078" x="9944100" y="5441950"/>
          <p14:tracePt t="56095" x="9994900" y="5486400"/>
          <p14:tracePt t="56111" x="10052050" y="5524500"/>
          <p14:tracePt t="56128" x="10102850" y="5568950"/>
          <p14:tracePt t="56145" x="10210800" y="5657850"/>
          <p14:tracePt t="56161" x="10312400" y="5715000"/>
          <p14:tracePt t="56178" x="10426700" y="5765800"/>
          <p14:tracePt t="56195" x="10541000" y="5816600"/>
          <p14:tracePt t="56211" x="10668000" y="5861050"/>
          <p14:tracePt t="56214" x="10718800" y="5886450"/>
          <p14:tracePt t="56228" x="10769600" y="5899150"/>
          <p14:tracePt t="56245" x="10826750" y="5911850"/>
          <p14:tracePt t="56262" x="10877550" y="5918200"/>
          <p14:tracePt t="56278" x="10922000" y="5911850"/>
          <p14:tracePt t="56295" x="10966450" y="5886450"/>
          <p14:tracePt t="56311" x="11074400" y="5816600"/>
          <p14:tracePt t="56328" x="11245850" y="5702300"/>
          <p14:tracePt t="56345" x="11563350" y="5467350"/>
          <p14:tracePt t="56361" x="11798300" y="5226050"/>
          <p14:tracePt t="56378" x="11950700" y="4997450"/>
          <p14:tracePt t="56395" x="12001500" y="4692650"/>
          <p14:tracePt t="56411" x="11963400" y="4425950"/>
          <p14:tracePt t="56428" x="11868150" y="4146550"/>
          <p14:tracePt t="56445" x="11772900" y="3848100"/>
          <p14:tracePt t="56461" x="11734800" y="3587750"/>
          <p14:tracePt t="56478" x="11734800" y="3390900"/>
          <p14:tracePt t="56495" x="11842750" y="3092450"/>
          <p14:tracePt t="56511" x="11912600" y="2876550"/>
          <p14:tracePt t="56528" x="11963400" y="2654300"/>
          <p14:tracePt t="56545" x="11982450" y="2476500"/>
          <p14:tracePt t="56561" x="11938000" y="2228850"/>
          <p14:tracePt t="56578" x="11836400" y="2019300"/>
          <p14:tracePt t="56595" x="11747500" y="1879600"/>
          <p14:tracePt t="56611" x="11626850" y="1714500"/>
          <p14:tracePt t="56628" x="11563350" y="1619250"/>
          <p14:tracePt t="56644" x="11493500" y="1549400"/>
          <p14:tracePt t="56661" x="11436350" y="1511300"/>
          <p14:tracePt t="56678" x="11385550" y="1473200"/>
          <p14:tracePt t="56695" x="11334750" y="1466850"/>
          <p14:tracePt t="56698" x="11303000" y="1466850"/>
          <p14:tracePt t="56711" x="11271250" y="1473200"/>
          <p14:tracePt t="56728" x="11188700" y="1530350"/>
          <p14:tracePt t="56730" x="11125200" y="1581150"/>
          <p14:tracePt t="56744" x="10998200" y="1720850"/>
          <p14:tracePt t="56761" x="10801350" y="1974850"/>
          <p14:tracePt t="56778" x="10610850" y="2279650"/>
          <p14:tracePt t="56795" x="10452100" y="2641600"/>
          <p14:tracePt t="56812" x="10331450" y="3022600"/>
          <p14:tracePt t="56828" x="10274300" y="3403600"/>
          <p14:tracePt t="56831" x="10248900" y="3600450"/>
          <p14:tracePt t="56845" x="10242550" y="3968750"/>
          <p14:tracePt t="56861" x="10229850" y="4267200"/>
          <p14:tracePt t="56878" x="10204450" y="4540250"/>
          <p14:tracePt t="56894" x="10204450" y="4730750"/>
          <p14:tracePt t="56911" x="10191750" y="4883150"/>
          <p14:tracePt t="56914" x="10179050" y="4953000"/>
          <p14:tracePt t="56945" x="10128250" y="5124450"/>
          <p14:tracePt t="56995" x="10058400" y="5486400"/>
          <p14:tracePt t="57012" x="10052050" y="5543550"/>
          <p14:tracePt t="57028" x="10045700" y="5588000"/>
          <p14:tracePt t="57045" x="10045700" y="5594350"/>
          <p14:tracePt t="57061" x="10045700" y="5600700"/>
          <p14:tracePt t="57101" x="10052050" y="5600700"/>
          <p14:tracePt t="57111" x="10064750" y="5581650"/>
          <p14:tracePt t="57128" x="10077450" y="5562600"/>
          <p14:tracePt t="57145" x="10090150" y="5530850"/>
          <p14:tracePt t="57163" x="10096500" y="5492750"/>
          <p14:tracePt t="57178" x="10096500" y="5480050"/>
          <p14:tracePt t="57195" x="10077450" y="5461000"/>
          <p14:tracePt t="57374" x="10058400" y="5454650"/>
          <p14:tracePt t="57381" x="10058400" y="5435600"/>
          <p14:tracePt t="57415" x="10039350" y="5435600"/>
          <p14:tracePt t="57428" x="10026650" y="5422900"/>
          <p14:tracePt t="57445" x="10007600" y="5410200"/>
          <p14:tracePt t="57462" x="10001250" y="5410200"/>
          <p14:tracePt t="57478" x="10001250" y="5397500"/>
          <p14:tracePt t="57495" x="9994900" y="5384800"/>
          <p14:tracePt t="57511" x="9994900" y="5372100"/>
          <p14:tracePt t="57528" x="9988550" y="5365750"/>
          <p14:tracePt t="57545" x="9975850" y="5353050"/>
          <p14:tracePt t="57561" x="9963150" y="5340350"/>
          <p14:tracePt t="57578" x="9963150" y="5334000"/>
          <p14:tracePt t="57611" x="9956800" y="5327650"/>
          <p14:tracePt t="57628" x="9956800" y="5321300"/>
          <p14:tracePt t="57644" x="9950450" y="5314950"/>
          <p14:tracePt t="57661" x="9944100" y="5302250"/>
          <p14:tracePt t="57678" x="9937750" y="5289550"/>
          <p14:tracePt t="57695" x="9925050" y="5264150"/>
          <p14:tracePt t="57711" x="9912350" y="5226050"/>
          <p14:tracePt t="57728" x="9880600" y="5168900"/>
          <p14:tracePt t="57745" x="9842500" y="5099050"/>
          <p14:tracePt t="57761" x="9791700" y="5048250"/>
          <p14:tracePt t="57778" x="9671050" y="4927600"/>
          <p14:tracePt t="57795" x="9372600" y="4724400"/>
          <p14:tracePt t="57811" x="9156700" y="4603750"/>
          <p14:tracePt t="57828" x="8972550" y="4502150"/>
          <p14:tracePt t="57844" x="8750300" y="4368800"/>
          <p14:tracePt t="57862" x="8515350" y="4241800"/>
          <p14:tracePt t="57865" x="8401050" y="4178300"/>
          <p14:tracePt t="57878" x="8255000" y="4114800"/>
          <p14:tracePt t="57895" x="7639050" y="3822700"/>
          <p14:tracePt t="57911" x="7194550" y="3613150"/>
          <p14:tracePt t="57945" x="6629400" y="3390900"/>
          <p14:tracePt t="57994" x="6318250" y="3136900"/>
          <p14:tracePt t="58012" x="6248400" y="3067050"/>
          <p14:tracePt t="58028" x="6127750" y="2965450"/>
          <p14:tracePt t="58045" x="5981700" y="2882900"/>
          <p14:tracePt t="58061" x="5784850" y="2781300"/>
          <p14:tracePt t="58078" x="5607050" y="2692400"/>
          <p14:tracePt t="58095" x="5473700" y="2603500"/>
          <p14:tracePt t="58111" x="5353050" y="2520950"/>
          <p14:tracePt t="58128" x="5251450" y="2425700"/>
          <p14:tracePt t="58145" x="5099050" y="2273300"/>
          <p14:tracePt t="58161" x="4946650" y="2127250"/>
          <p14:tracePt t="58178" x="4737100" y="1930400"/>
          <p14:tracePt t="58195" x="4578350" y="1778000"/>
          <p14:tracePt t="58211" x="4508500" y="1695450"/>
          <p14:tracePt t="58228" x="4476750" y="1644650"/>
          <p14:tracePt t="58245" x="4470400" y="1593850"/>
          <p14:tracePt t="58261" x="4470400" y="1568450"/>
          <p14:tracePt t="58278" x="4451350" y="1536700"/>
          <p14:tracePt t="58294" x="4432300" y="1498600"/>
          <p14:tracePt t="58311" x="4419600" y="1479550"/>
          <p14:tracePt t="58386" x="4419600" y="1473200"/>
          <p14:tracePt t="58393" x="4406900" y="1447800"/>
          <p14:tracePt t="58411" x="4400550" y="1441450"/>
          <p14:tracePt t="58814" x="4394200" y="1435100"/>
          <p14:tracePt t="58820" x="4362450" y="1422400"/>
          <p14:tracePt t="58828" x="4273550" y="1397000"/>
          <p14:tracePt t="58845" x="4064000" y="1358900"/>
          <p14:tracePt t="58862" x="3879850" y="1346200"/>
          <p14:tracePt t="58878" x="3702050" y="1339850"/>
          <p14:tracePt t="58895" x="3524250" y="1339850"/>
          <p14:tracePt t="58898" x="3416300" y="1365250"/>
          <p14:tracePt t="58911" x="3314700" y="1384300"/>
          <p14:tracePt t="58914" x="3206750" y="1416050"/>
          <p14:tracePt t="58928" x="3079750" y="1460500"/>
          <p14:tracePt t="58930" x="2921000" y="1524000"/>
          <p14:tracePt t="58944" x="2635250" y="1638300"/>
          <p14:tracePt t="58961" x="2463800" y="1727200"/>
          <p14:tracePt t="58978" x="2362200" y="1803400"/>
          <p14:tracePt t="59011" x="2171700" y="1981200"/>
          <p14:tracePt t="59061" x="1924050" y="2298700"/>
          <p14:tracePt t="59078" x="1873250" y="2393950"/>
          <p14:tracePt t="59095" x="1822450" y="2438400"/>
          <p14:tracePt t="59111" x="1790700" y="2463800"/>
          <p14:tracePt t="59128" x="1790700" y="2470150"/>
          <p14:tracePt t="59171" x="1790700" y="2476500"/>
          <p14:tracePt t="59178" x="1790700" y="2482850"/>
          <p14:tracePt t="59195" x="1784350" y="2508250"/>
          <p14:tracePt t="59211" x="1778000" y="2546350"/>
          <p14:tracePt t="59228" x="1778000" y="2597150"/>
          <p14:tracePt t="59244" x="1778000" y="2635250"/>
          <p14:tracePt t="59262" x="1778000" y="2654300"/>
          <p14:tracePt t="59264" x="1784350" y="2660650"/>
          <p14:tracePt t="59295" x="1790700" y="2667000"/>
          <p14:tracePt t="59311" x="1797050" y="2667000"/>
          <p14:tracePt t="59381" x="1797050" y="2660650"/>
          <p14:tracePt t="59396" x="1809750" y="2654300"/>
          <p14:tracePt t="59411" x="1841500" y="2641600"/>
          <p14:tracePt t="59428" x="1955800" y="2597150"/>
          <p14:tracePt t="59445" x="2095500" y="2559050"/>
          <p14:tracePt t="59461" x="2247900" y="2508250"/>
          <p14:tracePt t="59478" x="2374900" y="2470150"/>
          <p14:tracePt t="59495" x="2470150" y="2438400"/>
          <p14:tracePt t="59511" x="2565400" y="2400300"/>
          <p14:tracePt t="59528" x="2647950" y="2400300"/>
          <p14:tracePt t="59545" x="2774950" y="2400300"/>
          <p14:tracePt t="59561" x="2921000" y="2413000"/>
          <p14:tracePt t="59578" x="3092450" y="2425700"/>
          <p14:tracePt t="59594" x="3244850" y="2451100"/>
          <p14:tracePt t="59595" x="3314700" y="2463800"/>
          <p14:tracePt t="59611" x="3390900" y="2470150"/>
          <p14:tracePt t="59614" x="3460750" y="2482850"/>
          <p14:tracePt t="59628" x="3524250" y="2489200"/>
          <p14:tracePt t="59631" x="3581400" y="2495550"/>
          <p14:tracePt t="59644" x="3644900" y="2508250"/>
          <p14:tracePt t="59661" x="3689350" y="2514600"/>
          <p14:tracePt t="59678" x="3740150" y="2527300"/>
          <p14:tracePt t="59695" x="3803650" y="2527300"/>
          <p14:tracePt t="59711" x="3892550" y="2540000"/>
          <p14:tracePt t="59728" x="3994150" y="2552700"/>
          <p14:tracePt t="59745" x="4095750" y="2565400"/>
          <p14:tracePt t="59761" x="4108450" y="2565400"/>
          <p14:tracePt t="59778" x="4114800" y="2571750"/>
          <p14:tracePt t="59795" x="4121150" y="2578100"/>
          <p14:tracePt t="59811" x="4127500" y="2590800"/>
          <p14:tracePt t="59828" x="4140200" y="2590800"/>
          <p14:tracePt t="59845" x="4152900" y="2597150"/>
          <p14:tracePt t="59924" x="4165600" y="2597150"/>
          <p14:tracePt t="59933" x="4178300" y="2597150"/>
          <p14:tracePt t="59978" x="4222750" y="2597150"/>
          <p14:tracePt t="59995" x="4235450" y="2590800"/>
          <p14:tracePt t="60011" x="4241800" y="2584450"/>
          <p14:tracePt t="60028" x="4279900" y="2571750"/>
          <p14:tracePt t="60045" x="4349750" y="2552700"/>
          <p14:tracePt t="60048" x="4419600" y="2527300"/>
          <p14:tracePt t="60061" x="4495800" y="2514600"/>
          <p14:tracePt t="60062" x="4591050" y="2508250"/>
          <p14:tracePt t="60078" x="4737100" y="2489200"/>
          <p14:tracePt t="60095" x="5422900" y="2444750"/>
          <p14:tracePt t="60111" x="5969000" y="2444750"/>
          <p14:tracePt t="60128" x="6502400" y="2444750"/>
          <p14:tracePt t="60145" x="6972300" y="2444750"/>
          <p14:tracePt t="60161" x="7289800" y="2457450"/>
          <p14:tracePt t="60178" x="7442200" y="2470150"/>
          <p14:tracePt t="60181" x="7486650" y="2470150"/>
          <p14:tracePt t="60194" x="7499350" y="2470150"/>
          <p14:tracePt t="60211" x="7512050" y="2463800"/>
          <p14:tracePt t="60251" x="7518400" y="2463800"/>
          <p14:tracePt t="60261" x="7543800" y="2463800"/>
          <p14:tracePt t="60278" x="7632700" y="2482850"/>
          <p14:tracePt t="60295" x="7753350" y="2533650"/>
          <p14:tracePt t="60312" x="7880350" y="2597150"/>
          <p14:tracePt t="60328" x="8013700" y="2692400"/>
          <p14:tracePt t="60345" x="8286750" y="2876550"/>
          <p14:tracePt t="60361" x="8540750" y="3016250"/>
          <p14:tracePt t="60378" x="8737600" y="3079750"/>
          <p14:tracePt t="60395" x="8877300" y="3086100"/>
          <p14:tracePt t="60411" x="8997950" y="3086100"/>
          <p14:tracePt t="60414" x="9042400" y="3086100"/>
          <p14:tracePt t="60428" x="9067800" y="3092450"/>
          <p14:tracePt t="60445" x="9124950" y="3111500"/>
          <p14:tracePt t="60461" x="9175750" y="3136900"/>
          <p14:tracePt t="60478" x="9239250" y="3175000"/>
          <p14:tracePt t="60495" x="9277350" y="3181350"/>
          <p14:tracePt t="60511" x="9296400" y="3187700"/>
          <p14:tracePt t="60687" x="9296400" y="3181350"/>
          <p14:tracePt t="60694" x="9290050" y="3175000"/>
          <p14:tracePt t="60712" x="9283700" y="3162300"/>
          <p14:tracePt t="60728" x="9277350" y="3149600"/>
          <p14:tracePt t="60745" x="9264650" y="3136900"/>
          <p14:tracePt t="60762" x="9245600" y="3124200"/>
          <p14:tracePt t="60765" x="9239250" y="3105150"/>
          <p14:tracePt t="60778" x="9232900" y="3105150"/>
          <p14:tracePt t="60795" x="9207500" y="3060700"/>
          <p14:tracePt t="60811" x="9182100" y="3035300"/>
          <p14:tracePt t="60828" x="9169400" y="3003550"/>
          <p14:tracePt t="60845" x="9150350" y="2965450"/>
          <p14:tracePt t="60861" x="9144000" y="2952750"/>
          <p14:tracePt t="61956" x="9105900" y="2940050"/>
          <p14:tracePt t="61963" x="8985250" y="2889250"/>
          <p14:tracePt t="61978" x="8502650" y="2743200"/>
          <p14:tracePt t="61995" x="7816850" y="2641600"/>
          <p14:tracePt t="62011" x="6953250" y="2616200"/>
          <p14:tracePt t="62028" x="6007100" y="2616200"/>
          <p14:tracePt t="62030" x="5562600" y="2616200"/>
          <p14:tracePt t="62045" x="5118100" y="2616200"/>
          <p14:tracePt t="62061" x="4337050" y="2578100"/>
          <p14:tracePt t="62078" x="3670300" y="2514600"/>
          <p14:tracePt t="62095" x="2825750" y="2432050"/>
          <p14:tracePt t="62111" x="2393950" y="2413000"/>
          <p14:tracePt t="62128" x="2127250" y="2413000"/>
          <p14:tracePt t="62147" x="2000250" y="2425700"/>
          <p14:tracePt t="62148" x="1968500" y="2425700"/>
          <p14:tracePt t="62161" x="1949450" y="2425700"/>
          <p14:tracePt t="62178" x="1924050" y="2425700"/>
          <p14:tracePt t="62195" x="1866900" y="2451100"/>
          <p14:tracePt t="62211" x="1835150" y="2470150"/>
          <p14:tracePt t="62228" x="1816100" y="2520950"/>
          <p14:tracePt t="62245" x="1803400" y="2584450"/>
          <p14:tracePt t="62261" x="1752600" y="2647950"/>
          <p14:tracePt t="62278" x="1695450" y="2698750"/>
          <p14:tracePt t="62281" x="1657350" y="2730500"/>
          <p14:tracePt t="62295" x="1587500" y="2787650"/>
          <p14:tracePt t="62311" x="1524000" y="2832100"/>
          <p14:tracePt t="62328" x="1479550" y="2844800"/>
          <p14:tracePt t="62345" x="1466850" y="2844800"/>
          <p14:tracePt t="62362" x="1460500" y="2844800"/>
          <p14:tracePt t="62378" x="1441450" y="2832100"/>
          <p14:tracePt t="62395" x="1428750" y="2819400"/>
          <p14:tracePt t="62412" x="1422400" y="2806700"/>
          <p14:tracePt t="62428" x="1422400" y="2800350"/>
          <p14:tracePt t="62445" x="1422400" y="2794000"/>
          <p14:tracePt t="62615" x="1428750" y="2794000"/>
          <p14:tracePt t="62624" x="1447800" y="2794000"/>
          <p14:tracePt t="62632" x="1466850" y="2800350"/>
          <p14:tracePt t="62645" x="1543050" y="2806700"/>
          <p14:tracePt t="62661" x="1695450" y="2832100"/>
          <p14:tracePt t="62678" x="1987550" y="2895600"/>
          <p14:tracePt t="62695" x="2514600" y="3003550"/>
          <p14:tracePt t="62712" x="3194050" y="3136900"/>
          <p14:tracePt t="62728" x="4025900" y="3327400"/>
          <p14:tracePt t="62745" x="4857750" y="3511550"/>
          <p14:tracePt t="62761" x="5511800" y="3695700"/>
          <p14:tracePt t="62778" x="6045200" y="3924300"/>
          <p14:tracePt t="62795" x="6667500" y="4362450"/>
          <p14:tracePt t="62811" x="7099300" y="4787900"/>
          <p14:tracePt t="62829" x="7632700" y="5384800"/>
          <p14:tracePt t="62845" x="8261350" y="6102350"/>
          <p14:tracePt t="62861" x="8953500" y="6813550"/>
          <p14:tracePt t="62878" x="9810750" y="6851650"/>
          <p14:tracePt t="62897" x="11004550" y="6851650"/>
          <p14:tracePt t="62911" x="11455400" y="6851650"/>
          <p14:tracePt t="62945" x="11652250" y="6711950"/>
          <p14:tracePt t="62995" x="11347450" y="6470650"/>
          <p14:tracePt t="63012" x="11296650" y="6419850"/>
          <p14:tracePt t="63028" x="11290300" y="6388100"/>
          <p14:tracePt t="63045" x="11290300" y="6350000"/>
          <p14:tracePt t="63062" x="11315700" y="6299200"/>
          <p14:tracePt t="63064" x="11334750" y="6280150"/>
          <p14:tracePt t="63078" x="11366500" y="6254750"/>
          <p14:tracePt t="63095" x="11436350" y="6197600"/>
          <p14:tracePt t="63111" x="11518900" y="6159500"/>
          <p14:tracePt t="63128" x="11645900" y="6134100"/>
          <p14:tracePt t="63145" x="11715750" y="6134100"/>
          <p14:tracePt t="63161" x="11722100" y="6134100"/>
          <p14:tracePt t="63206" x="11709400" y="6127750"/>
          <p14:tracePt t="63214" x="11677650" y="6115050"/>
          <p14:tracePt t="63228" x="11626850" y="6102350"/>
          <p14:tracePt t="63245" x="11436350" y="6089650"/>
          <p14:tracePt t="63261" x="11283950" y="6083300"/>
          <p14:tracePt t="63278" x="11099800" y="6089650"/>
          <p14:tracePt t="63295" x="10928350" y="6134100"/>
          <p14:tracePt t="63312" x="10795000" y="6178550"/>
          <p14:tracePt t="63328" x="10706100" y="6229350"/>
          <p14:tracePt t="63345" x="10648950" y="6280150"/>
          <p14:tracePt t="63361" x="10648950" y="6286500"/>
          <p14:tracePt t="63378" x="10642600" y="6286500"/>
          <p14:tracePt t="63395" x="10636250" y="6280150"/>
          <p14:tracePt t="63411" x="10629900" y="6273800"/>
          <p14:tracePt t="63428" x="10623550" y="6267450"/>
          <p14:tracePt t="63445" x="10617200" y="6254750"/>
          <p14:tracePt t="63461" x="10604500" y="6248400"/>
          <p14:tracePt t="63478" x="10553700" y="6242050"/>
          <p14:tracePt t="63495" x="10521950" y="6242050"/>
          <p14:tracePt t="63512" x="10496550" y="6229350"/>
          <p14:tracePt t="63528" x="10490200" y="6223000"/>
          <p14:tracePt t="63545" x="10490200" y="6216650"/>
          <p14:tracePt t="63561" x="10483850" y="6216650"/>
          <p14:tracePt t="63595" x="10452100" y="6210300"/>
          <p14:tracePt t="63611" x="10433050" y="6210300"/>
          <p14:tracePt t="63628" x="10426700" y="6203950"/>
          <p14:tracePt t="63645" x="10426700" y="6197600"/>
          <p14:tracePt t="63661" x="10426700" y="6191250"/>
          <p14:tracePt t="63678" x="10426700" y="6184900"/>
          <p14:tracePt t="63695" x="10414000" y="6165850"/>
          <p14:tracePt t="63711" x="10401300" y="6153150"/>
          <p14:tracePt t="63728" x="10388600" y="6134100"/>
          <p14:tracePt t="63745" x="10375900" y="6115050"/>
          <p14:tracePt t="63761" x="10356850" y="6089650"/>
          <p14:tracePt t="63764" x="10350500" y="6070600"/>
          <p14:tracePt t="63778" x="10337800" y="6057900"/>
          <p14:tracePt t="63795" x="10318750" y="6038850"/>
          <p14:tracePt t="63811" x="10267950" y="6019800"/>
          <p14:tracePt t="63828" x="10179050" y="5994400"/>
          <p14:tracePt t="63845" x="10102850" y="5981700"/>
          <p14:tracePt t="63861" x="10026650" y="5969000"/>
          <p14:tracePt t="63878" x="9944100" y="5956300"/>
          <p14:tracePt t="63895" x="9899650" y="5949950"/>
          <p14:tracePt t="63900" x="9867900" y="5943600"/>
          <p14:tracePt t="63911" x="9848850" y="5943600"/>
          <p14:tracePt t="63945" x="9791700" y="5943600"/>
          <p14:tracePt t="63995" x="9664700" y="5962650"/>
          <p14:tracePt t="64012" x="9613900" y="5975350"/>
          <p14:tracePt t="64028" x="9588500" y="5988050"/>
          <p14:tracePt t="64045" x="9563100" y="6007100"/>
          <p14:tracePt t="64061" x="9544050" y="6032500"/>
          <p14:tracePt t="64078" x="9537700" y="6051550"/>
          <p14:tracePt t="64095" x="9537700" y="6083300"/>
          <p14:tracePt t="64111" x="9537700" y="6102350"/>
          <p14:tracePt t="64115" x="9544050" y="6108700"/>
          <p14:tracePt t="64128" x="9550400" y="6127750"/>
          <p14:tracePt t="64145" x="9556750" y="6134100"/>
          <p14:tracePt t="64162" x="9563100" y="6146800"/>
          <p14:tracePt t="64178" x="9563100" y="6153150"/>
          <p14:tracePt t="64195" x="9569450" y="6159500"/>
          <p14:tracePt t="64211" x="9569450" y="6172200"/>
          <p14:tracePt t="64228" x="9582150" y="6178550"/>
          <p14:tracePt t="64231" x="9588500" y="6184900"/>
          <p14:tracePt t="64245" x="9594850" y="6191250"/>
          <p14:tracePt t="64261" x="9626600" y="6197600"/>
          <p14:tracePt t="64278" x="9639300" y="6197600"/>
          <p14:tracePt t="64295" x="9677400" y="6191250"/>
          <p14:tracePt t="64311" x="9702800" y="6172200"/>
          <p14:tracePt t="64328" x="9721850" y="6159500"/>
          <p14:tracePt t="64345" x="9734550" y="6140450"/>
          <p14:tracePt t="64361" x="9747250" y="6108700"/>
          <p14:tracePt t="64378" x="9753600" y="6057900"/>
          <p14:tracePt t="64395" x="9791700" y="5962650"/>
          <p14:tracePt t="64411" x="9810750" y="5911850"/>
          <p14:tracePt t="64428" x="9829800" y="5886450"/>
          <p14:tracePt t="64445" x="9855200" y="5854700"/>
          <p14:tracePt t="64461" x="9886950" y="5822950"/>
          <p14:tracePt t="64478" x="9899650" y="5791200"/>
          <p14:tracePt t="64495" x="9918700" y="5753100"/>
          <p14:tracePt t="64511" x="9925050" y="5683250"/>
          <p14:tracePt t="64528" x="9925050" y="5632450"/>
          <p14:tracePt t="64545" x="9918700" y="5581650"/>
          <p14:tracePt t="64561" x="9899650" y="5549900"/>
          <p14:tracePt t="64578" x="9880600" y="5524500"/>
          <p14:tracePt t="64595" x="9867900" y="5518150"/>
          <p14:tracePt t="64611" x="9861550" y="5511800"/>
          <p14:tracePt t="64645" x="9848850" y="5511800"/>
          <p14:tracePt t="64661" x="9817100" y="5530850"/>
          <p14:tracePt t="64678" x="9747250" y="5575300"/>
          <p14:tracePt t="64682" x="9709150" y="5600700"/>
          <p14:tracePt t="64695" x="9671050" y="5632450"/>
          <p14:tracePt t="64708" x="9607550" y="5702300"/>
          <p14:tracePt t="64714" x="9582150" y="5734050"/>
          <p14:tracePt t="64728" x="9550400" y="5765800"/>
          <p14:tracePt t="64745" x="9505950" y="5854700"/>
          <p14:tracePt t="64761" x="9499600" y="5880100"/>
          <p14:tracePt t="64778" x="9493250" y="5911850"/>
          <p14:tracePt t="64795" x="9493250" y="5956300"/>
          <p14:tracePt t="64811" x="9486900" y="6013450"/>
          <p14:tracePt t="64828" x="9480550" y="6089650"/>
          <p14:tracePt t="64845" x="9474200" y="6178550"/>
          <p14:tracePt t="64861" x="9455150" y="6292850"/>
          <p14:tracePt t="64878" x="9448800" y="6362700"/>
          <p14:tracePt t="64895" x="9448800" y="6407150"/>
          <p14:tracePt t="64911" x="9448800" y="6426200"/>
          <p14:tracePt t="64945" x="9467850" y="6451600"/>
          <p14:tracePt t="64995" x="9544050" y="6483350"/>
          <p14:tracePt t="65011" x="9601200" y="6483350"/>
          <p14:tracePt t="65028" x="9645650" y="6483350"/>
          <p14:tracePt t="65045" x="9664700" y="6477000"/>
          <p14:tracePt t="65061" x="9690100" y="6464300"/>
          <p14:tracePt t="65078" x="9690100" y="6451600"/>
          <p14:tracePt t="65095" x="9702800" y="6413500"/>
          <p14:tracePt t="65111" x="9709150" y="6369050"/>
          <p14:tracePt t="65128" x="9721850" y="6330950"/>
          <p14:tracePt t="65145" x="9753600" y="6280150"/>
          <p14:tracePt t="65161" x="9785350" y="6235700"/>
          <p14:tracePt t="65164" x="9804400" y="6203950"/>
          <p14:tracePt t="65178" x="9817100" y="6184900"/>
          <p14:tracePt t="65181" x="9829800" y="6172200"/>
          <p14:tracePt t="65195" x="9836150" y="6146800"/>
          <p14:tracePt t="65211" x="9861550" y="6096000"/>
          <p14:tracePt t="65228" x="9874250" y="6057900"/>
          <p14:tracePt t="65245" x="9880600" y="5994400"/>
          <p14:tracePt t="65261" x="9886950" y="5930900"/>
          <p14:tracePt t="65264" x="9886950" y="5899150"/>
          <p14:tracePt t="65278" x="9886950" y="5861050"/>
          <p14:tracePt t="65295" x="9886950" y="5810250"/>
          <p14:tracePt t="65311" x="9886950" y="5765800"/>
          <p14:tracePt t="65328" x="9886950" y="5727700"/>
          <p14:tracePt t="65345" x="9880600" y="5683250"/>
          <p14:tracePt t="65361" x="9880600" y="5670550"/>
          <p14:tracePt t="65378" x="9867900" y="5657850"/>
          <p14:tracePt t="65395" x="9861550" y="5651500"/>
          <p14:tracePt t="65411" x="9855200" y="5638800"/>
          <p14:tracePt t="65428" x="9848850" y="5632450"/>
          <p14:tracePt t="65445" x="9842500" y="5632450"/>
          <p14:tracePt t="65483" x="9829800" y="5638800"/>
          <p14:tracePt t="65495" x="9823450" y="5651500"/>
          <p14:tracePt t="65511" x="9791700" y="5689600"/>
          <p14:tracePt t="65528" x="9753600" y="5740400"/>
          <p14:tracePt t="65545" x="9696450" y="5829300"/>
          <p14:tracePt t="65561" x="9658350" y="5886450"/>
          <p14:tracePt t="65578" x="9645650" y="5930900"/>
          <p14:tracePt t="65595" x="9632950" y="5956300"/>
          <p14:tracePt t="65611" x="9620250" y="5988050"/>
          <p14:tracePt t="65628" x="9620250" y="6000750"/>
          <p14:tracePt t="65645" x="9620250" y="6026150"/>
          <p14:tracePt t="65661" x="9626600" y="6064250"/>
          <p14:tracePt t="65678" x="9632950" y="6096000"/>
          <p14:tracePt t="65695" x="9632950" y="6121400"/>
          <p14:tracePt t="65711" x="9639300" y="6134100"/>
          <p14:tracePt t="65728" x="9639300" y="6140450"/>
          <p14:tracePt t="65745" x="9639300" y="6153150"/>
          <p14:tracePt t="65761" x="9639300" y="6165850"/>
          <p14:tracePt t="65778" x="9639300" y="6172200"/>
          <p14:tracePt t="65795" x="9639300" y="6178550"/>
          <p14:tracePt t="65812" x="9639300" y="6184900"/>
          <p14:tracePt t="65845" x="9639300" y="6191250"/>
          <p14:tracePt t="66199" x="9645650" y="6191250"/>
          <p14:tracePt t="66208" x="9652000" y="6191250"/>
          <p14:tracePt t="66310" x="9658350" y="6191250"/>
          <p14:tracePt t="66317" x="9664700" y="6191250"/>
          <p14:tracePt t="66328" x="9677400" y="6178550"/>
          <p14:tracePt t="66345" x="9702800" y="6159500"/>
          <p14:tracePt t="66362" x="9715500" y="6121400"/>
          <p14:tracePt t="66378" x="9734550" y="6076950"/>
          <p14:tracePt t="66395" x="9747250" y="5994400"/>
          <p14:tracePt t="66411" x="9766300" y="5937250"/>
          <p14:tracePt t="66428" x="9779000" y="5880100"/>
          <p14:tracePt t="66445" x="9785350" y="5835650"/>
          <p14:tracePt t="66447" x="9791700" y="5816600"/>
          <p14:tracePt t="66461" x="9798050" y="5797550"/>
          <p14:tracePt t="66462" x="9804400" y="5778500"/>
          <p14:tracePt t="66478" x="9804400" y="5772150"/>
          <p14:tracePt t="66480" x="9810750" y="5759450"/>
          <p14:tracePt t="66495" x="9823450" y="5734050"/>
          <p14:tracePt t="66511" x="9829800" y="5721350"/>
          <p14:tracePt t="66528" x="9829800" y="5715000"/>
          <p14:tracePt t="66545" x="9829800" y="5708650"/>
          <p14:tracePt t="66561" x="9829800" y="5695950"/>
          <p14:tracePt t="66578" x="9829800" y="5689600"/>
          <p14:tracePt t="66581" x="9836150" y="5676900"/>
          <p14:tracePt t="66595" x="9842500" y="5664200"/>
          <p14:tracePt t="66611" x="9842500" y="5657850"/>
          <p14:tracePt t="66628" x="9842500" y="5645150"/>
          <p14:tracePt t="66645" x="9842500" y="5632450"/>
          <p14:tracePt t="66661" x="9848850" y="5619750"/>
          <p14:tracePt t="66664" x="9855200" y="5619750"/>
          <p14:tracePt t="66678" x="9855200" y="5607050"/>
          <p14:tracePt t="66695" x="9855200" y="5600700"/>
          <p14:tracePt t="66697" x="9861550" y="5600700"/>
          <p14:tracePt t="66859" x="9861550" y="5607050"/>
          <p14:tracePt t="68821" x="9861550" y="5594350"/>
          <p14:tracePt t="68829" x="9848850" y="5568950"/>
          <p14:tracePt t="68845" x="9823450" y="5492750"/>
          <p14:tracePt t="68862" x="9740900" y="5410200"/>
          <p14:tracePt t="68878" x="9601200" y="5289550"/>
          <p14:tracePt t="68895" x="9359900" y="5137150"/>
          <p14:tracePt t="68912" x="9023350" y="4933950"/>
          <p14:tracePt t="68914" x="8820150" y="4832350"/>
          <p14:tracePt t="68945" x="8115300" y="4508500"/>
          <p14:tracePt t="68995" x="7289800" y="4083050"/>
          <p14:tracePt t="69012" x="7092950" y="3987800"/>
          <p14:tracePt t="69028" x="6946900" y="3924300"/>
          <p14:tracePt t="69045" x="6788150" y="3867150"/>
          <p14:tracePt t="69061" x="6718300" y="3848100"/>
          <p14:tracePt t="69078" x="6686550" y="3835400"/>
          <p14:tracePt t="69095" x="6654800" y="3822700"/>
          <p14:tracePt t="69112" x="6610350" y="3810000"/>
          <p14:tracePt t="69128" x="6559550" y="3797300"/>
          <p14:tracePt t="69145" x="6477000" y="3778250"/>
          <p14:tracePt t="69161" x="6369050" y="3740150"/>
          <p14:tracePt t="69178" x="6229350" y="3676650"/>
          <p14:tracePt t="69194" x="6140450" y="3632200"/>
          <p14:tracePt t="69211" x="6083300" y="3587750"/>
          <p14:tracePt t="69228" x="6032500" y="3556000"/>
          <p14:tracePt t="69245" x="6007100" y="3524250"/>
          <p14:tracePt t="69261" x="5988050" y="3492500"/>
          <p14:tracePt t="69278" x="5956300" y="3435350"/>
          <p14:tracePt t="69295" x="5905500" y="3321050"/>
          <p14:tracePt t="69311" x="5842000" y="3225800"/>
          <p14:tracePt t="69328" x="5759450" y="3124200"/>
          <p14:tracePt t="69345" x="5651500" y="3016250"/>
          <p14:tracePt t="69362" x="5581650" y="2946400"/>
          <p14:tracePt t="69365" x="5556250" y="2914650"/>
          <p14:tracePt t="69378" x="5549900" y="2889250"/>
          <p14:tracePt t="69395" x="5537200" y="2863850"/>
          <p14:tracePt t="69411" x="5537200" y="2851150"/>
          <p14:tracePt t="69445" x="5530850" y="2844800"/>
          <p14:tracePt t="69506" x="5530850" y="2838450"/>
          <p14:tracePt t="69535" x="5530850" y="2825750"/>
          <p14:tracePt t="70346" x="5549900" y="2825750"/>
          <p14:tracePt t="70354" x="5626100" y="2813050"/>
          <p14:tracePt t="70362" x="5715000" y="2806700"/>
          <p14:tracePt t="70378" x="5886450" y="2794000"/>
          <p14:tracePt t="70395" x="6064250" y="2844800"/>
          <p14:tracePt t="70412" x="6273800" y="2908300"/>
          <p14:tracePt t="70428" x="6642100" y="2959100"/>
          <p14:tracePt t="70445" x="7321550" y="3048000"/>
          <p14:tracePt t="70461" x="7823200" y="3124200"/>
          <p14:tracePt t="70477" x="8388350" y="3206750"/>
          <p14:tracePt t="70494" x="9017000" y="3346450"/>
          <p14:tracePt t="70511" x="9531350" y="3486150"/>
          <p14:tracePt t="70527" x="9791700" y="3594100"/>
          <p14:tracePt t="70544" x="9886950" y="3670300"/>
          <p14:tracePt t="70561" x="9874250" y="3771900"/>
          <p14:tracePt t="70577" x="9829800" y="3841750"/>
          <p14:tracePt t="70594" x="9798050" y="3898900"/>
          <p14:tracePt t="70611" x="9785350" y="3949700"/>
          <p14:tracePt t="70628" x="9772650" y="3968750"/>
          <p14:tracePt t="70644" x="9772650" y="3975100"/>
          <p14:tracePt t="70661" x="9779000" y="3987800"/>
          <p14:tracePt t="70663" x="9779000" y="3994150"/>
          <p14:tracePt t="70678" x="9779000" y="4000500"/>
          <p14:tracePt t="70679" x="9779000" y="4006850"/>
          <p14:tracePt t="70787" x="9785350" y="4006850"/>
          <p14:tracePt t="70795" x="9810750" y="4006850"/>
          <p14:tracePt t="70811" x="9918700" y="4006850"/>
          <p14:tracePt t="70828" x="10052050" y="3975100"/>
          <p14:tracePt t="70845" x="10160000" y="3892550"/>
          <p14:tracePt t="70861" x="10236200" y="3771900"/>
          <p14:tracePt t="70878" x="10287000" y="3651250"/>
          <p14:tracePt t="70894" x="10318750" y="3517900"/>
          <p14:tracePt t="70927" x="10426700" y="3162300"/>
          <p14:tracePt t="70977" x="10591800" y="2901950"/>
          <p14:tracePt t="70994" x="10648950" y="2838450"/>
          <p14:tracePt t="71011" x="10680700" y="2794000"/>
          <p14:tracePt t="71027" x="10706100" y="2762250"/>
          <p14:tracePt t="71044" x="10737850" y="2698750"/>
          <p14:tracePt t="71061" x="10750550" y="2647950"/>
          <p14:tracePt t="71077" x="10769600" y="2603500"/>
          <p14:tracePt t="71094" x="10782300" y="2546350"/>
          <p14:tracePt t="71111" x="10820400" y="2495550"/>
          <p14:tracePt t="71114" x="10833100" y="2463800"/>
          <p14:tracePt t="71128" x="10852150" y="2425700"/>
          <p14:tracePt t="71131" x="10871200" y="2393950"/>
          <p14:tracePt t="71145" x="10902950" y="2330450"/>
          <p14:tracePt t="71161" x="10941050" y="2241550"/>
          <p14:tracePt t="71178" x="10979150" y="2139950"/>
          <p14:tracePt t="71195" x="11042650" y="2025650"/>
          <p14:tracePt t="71211" x="11080750" y="1917700"/>
          <p14:tracePt t="71228" x="11099800" y="1822450"/>
          <p14:tracePt t="71245" x="11118850" y="1727200"/>
          <p14:tracePt t="71262" x="11125200" y="1638300"/>
          <p14:tracePt t="71278" x="11125200" y="1600200"/>
          <p14:tracePt t="71295" x="11125200" y="1574800"/>
          <p14:tracePt t="71311" x="11131550" y="1568450"/>
          <p14:tracePt t="71328" x="11131550" y="1562100"/>
          <p14:tracePt t="71442" x="11137900" y="1568450"/>
          <p14:tracePt t="71449" x="11137900" y="1587500"/>
          <p14:tracePt t="71461" x="11137900" y="1600200"/>
          <p14:tracePt t="71478" x="11150600" y="1651000"/>
          <p14:tracePt t="71495" x="11169650" y="1752600"/>
          <p14:tracePt t="71511" x="11182350" y="1841500"/>
          <p14:tracePt t="71528" x="11188700" y="1930400"/>
          <p14:tracePt t="71545" x="11188700" y="2025650"/>
          <p14:tracePt t="71548" x="11188700" y="2063750"/>
          <p14:tracePt t="71561" x="11188700" y="2108200"/>
          <p14:tracePt t="71577" x="11176000" y="2222500"/>
          <p14:tracePt t="71594" x="11156950" y="2324100"/>
          <p14:tracePt t="71611" x="11118850" y="2444750"/>
          <p14:tracePt t="71627" x="11080750" y="2533650"/>
          <p14:tracePt t="71644" x="11049000" y="2647950"/>
          <p14:tracePt t="71661" x="11017250" y="2762250"/>
          <p14:tracePt t="71677" x="10979150" y="2889250"/>
          <p14:tracePt t="71694" x="10915650" y="3041650"/>
          <p14:tracePt t="71711" x="10852150" y="3187700"/>
          <p14:tracePt t="71728" x="10788650" y="3340100"/>
          <p14:tracePt t="71728" x="10750550" y="3409950"/>
          <p14:tracePt t="71744" x="10668000" y="3543300"/>
          <p14:tracePt t="71762" x="10585450" y="3676650"/>
          <p14:tracePt t="71778" x="10496550" y="3803650"/>
          <p14:tracePt t="71795" x="10407650" y="3917950"/>
          <p14:tracePt t="71811" x="10331450" y="4019550"/>
          <p14:tracePt t="71814" x="10299700" y="4070350"/>
          <p14:tracePt t="71828" x="10274300" y="4114800"/>
          <p14:tracePt t="71848" x="10185400" y="4298950"/>
          <p14:tracePt t="71861" x="10121900" y="4425950"/>
          <p14:tracePt t="71878" x="10058400" y="4552950"/>
          <p14:tracePt t="71898" x="10001250" y="4660900"/>
          <p14:tracePt t="71911" x="9994900" y="4686300"/>
          <p14:tracePt t="71945" x="9988550" y="4756150"/>
          <p14:tracePt t="71995" x="9994900" y="4794250"/>
          <p14:tracePt t="72011" x="10026650" y="4845050"/>
          <p14:tracePt t="72028" x="10058400" y="4921250"/>
          <p14:tracePt t="72045" x="10071100" y="4991100"/>
          <p14:tracePt t="72061" x="10083800" y="5048250"/>
          <p14:tracePt t="72078" x="10096500" y="5092700"/>
          <p14:tracePt t="72095" x="10102850" y="5162550"/>
          <p14:tracePt t="72111" x="10096500" y="5194300"/>
          <p14:tracePt t="72128" x="10096500" y="5219700"/>
          <p14:tracePt t="72145" x="10096500" y="5257800"/>
          <p14:tracePt t="72161" x="10096500" y="5321300"/>
          <p14:tracePt t="72178" x="10096500" y="5391150"/>
          <p14:tracePt t="72195" x="10109200" y="5537200"/>
          <p14:tracePt t="72211" x="10128250" y="5626100"/>
          <p14:tracePt t="72228" x="10160000" y="5721350"/>
          <p14:tracePt t="72245" x="10198100" y="5803900"/>
          <p14:tracePt t="72262" x="10210800" y="5854700"/>
          <p14:tracePt t="72278" x="10210800" y="5892800"/>
          <p14:tracePt t="72295" x="10204450" y="5949950"/>
          <p14:tracePt t="72312" x="10210800" y="5975350"/>
          <p14:tracePt t="72328" x="10223500" y="6007100"/>
          <p14:tracePt t="72345" x="10248900" y="6045200"/>
          <p14:tracePt t="72361" x="10274300" y="6096000"/>
          <p14:tracePt t="72378" x="10287000" y="6134100"/>
          <p14:tracePt t="72422" x="10274300" y="6134100"/>
          <p14:tracePt t="72432" x="10267950" y="6127750"/>
          <p14:tracePt t="72445" x="10236200" y="6127750"/>
          <p14:tracePt t="72461" x="10210800" y="6121400"/>
          <p14:tracePt t="72478" x="10179050" y="6115050"/>
          <p14:tracePt t="72495" x="10153650" y="6108700"/>
          <p14:tracePt t="72512" x="10147300" y="6102350"/>
          <p14:tracePt t="72528" x="10134600" y="6102350"/>
          <p14:tracePt t="72545" x="10121900" y="6096000"/>
          <p14:tracePt t="72577" x="10121900" y="6089650"/>
          <p14:tracePt t="72594" x="10115550" y="6083300"/>
          <p14:tracePt t="72644" x="10115550" y="6076950"/>
          <p14:tracePt t="72700" x="10128250" y="6076950"/>
          <p14:tracePt t="72708" x="10147300" y="6076950"/>
          <p14:tracePt t="72714" x="10166350" y="6076950"/>
          <p14:tracePt t="72727" x="10191750" y="6076950"/>
          <p14:tracePt t="72745" x="10223500" y="6076950"/>
          <p14:tracePt t="72761" x="10248900" y="6076950"/>
          <p14:tracePt t="72778" x="10293350" y="6076950"/>
          <p14:tracePt t="72795" x="10306050" y="6076950"/>
          <p14:tracePt t="72811" x="10318750" y="6076950"/>
          <p14:tracePt t="72828" x="10331450" y="6076950"/>
          <p14:tracePt t="72845" x="10337800" y="6083300"/>
          <p14:tracePt t="72862" x="10344150" y="6083300"/>
          <p14:tracePt t="72878" x="10350500" y="6083300"/>
          <p14:tracePt t="72895" x="10363200" y="6083300"/>
          <p14:tracePt t="72919" x="10369550" y="6083300"/>
          <p14:tracePt t="72945" x="10375900" y="6089650"/>
          <p14:tracePt t="73027" x="10363200" y="6089650"/>
          <p14:tracePt t="73036" x="10344150" y="6083300"/>
          <p14:tracePt t="73045" x="10331450" y="6083300"/>
          <p14:tracePt t="73061" x="10287000" y="6076950"/>
          <p14:tracePt t="73078" x="10236200" y="6064250"/>
          <p14:tracePt t="73094" x="10198100" y="6057900"/>
          <p14:tracePt t="73095" x="10185400" y="6057900"/>
          <p14:tracePt t="73111" x="10172700" y="6057900"/>
          <p14:tracePt t="73128" x="10160000" y="6051550"/>
          <p14:tracePt t="73144" x="10147300" y="6045200"/>
          <p14:tracePt t="73161" x="10134600" y="6045200"/>
          <p14:tracePt t="73178" x="10115550" y="6045200"/>
          <p14:tracePt t="73194" x="10109200" y="6045200"/>
          <p14:tracePt t="73211" x="10102850" y="6045200"/>
          <p14:tracePt t="73228" x="10090150" y="6045200"/>
          <p14:tracePt t="73245" x="10083800" y="6045200"/>
          <p14:tracePt t="73353" x="10096500" y="6045200"/>
          <p14:tracePt t="73361" x="10109200" y="6045200"/>
          <p14:tracePt t="73378" x="10140950" y="6051550"/>
          <p14:tracePt t="73395" x="10172700" y="6057900"/>
          <p14:tracePt t="73412" x="10198100" y="6057900"/>
          <p14:tracePt t="73428" x="10223500" y="6057900"/>
          <p14:tracePt t="73445" x="10236200" y="6064250"/>
          <p14:tracePt t="73478" x="10255250" y="6070600"/>
          <p14:tracePt t="73495" x="10267950" y="6076950"/>
          <p14:tracePt t="73511" x="10293350" y="6089650"/>
          <p14:tracePt t="73528" x="10306050" y="6089650"/>
          <p14:tracePt t="73548" x="10312400" y="6089650"/>
          <p14:tracePt t="73681" x="10299700" y="6089650"/>
          <p14:tracePt t="73688" x="10280650" y="6089650"/>
          <p14:tracePt t="73696" x="10261600" y="6089650"/>
          <p14:tracePt t="73711" x="10217150" y="6083300"/>
          <p14:tracePt t="73728" x="10172700" y="6070600"/>
          <p14:tracePt t="73745" x="10140950" y="6064250"/>
          <p14:tracePt t="73761" x="10121900" y="6057900"/>
          <p14:tracePt t="73765" x="10115550" y="6057900"/>
          <p14:tracePt t="73778" x="10109200" y="6051550"/>
          <p14:tracePt t="73795" x="10102850" y="6051550"/>
          <p14:tracePt t="73850" x="10102850" y="6045200"/>
          <p14:tracePt t="73858" x="10109200" y="6032500"/>
          <p14:tracePt t="73866" x="10115550" y="6026150"/>
          <p14:tracePt t="73878" x="10121900" y="6013450"/>
          <p14:tracePt t="73894" x="10134600" y="6000750"/>
          <p14:tracePt t="73911" x="10153650" y="5969000"/>
          <p14:tracePt t="73928" x="10153650" y="5924550"/>
          <p14:tracePt t="73944" x="10153650" y="5880100"/>
          <p14:tracePt t="73961" x="10153650" y="5829300"/>
          <p14:tracePt t="73978" x="10153650" y="5784850"/>
          <p14:tracePt t="73995" x="10153650" y="5740400"/>
          <p14:tracePt t="74011" x="10153650" y="5695950"/>
          <p14:tracePt t="74014" x="10153650" y="5676900"/>
          <p14:tracePt t="74028" x="10153650" y="5664200"/>
          <p14:tracePt t="74045" x="10160000" y="5638800"/>
          <p14:tracePt t="74061" x="10160000" y="5632450"/>
          <p14:tracePt t="74078" x="10160000" y="5626100"/>
          <p14:tracePt t="74095" x="10160000" y="5619750"/>
          <p14:tracePt t="74111" x="10160000" y="5613400"/>
          <p14:tracePt t="74201" x="10160000" y="5626100"/>
          <p14:tracePt t="74209" x="10153650" y="5645150"/>
          <p14:tracePt t="74245" x="10153650" y="5727700"/>
          <p14:tracePt t="74263" x="10147300" y="5784850"/>
          <p14:tracePt t="74278" x="10147300" y="5835650"/>
          <p14:tracePt t="74295" x="10134600" y="5899150"/>
          <p14:tracePt t="74312" x="10115550" y="5943600"/>
          <p14:tracePt t="74328" x="10109200" y="5975350"/>
          <p14:tracePt t="74345" x="10102850" y="6000750"/>
          <p14:tracePt t="74361" x="10096500" y="6026150"/>
          <p14:tracePt t="74378" x="10096500" y="6045200"/>
          <p14:tracePt t="74395" x="10102850" y="6070600"/>
          <p14:tracePt t="74412" x="10115550" y="6083300"/>
          <p14:tracePt t="74428" x="10128250" y="6089650"/>
          <p14:tracePt t="74445" x="10153650" y="6102350"/>
          <p14:tracePt t="74461" x="10185400" y="6102350"/>
          <p14:tracePt t="74478" x="10229850" y="6102350"/>
          <p14:tracePt t="74495" x="10261600" y="6102350"/>
          <p14:tracePt t="74511" x="10293350" y="6102350"/>
          <p14:tracePt t="74528" x="10318750" y="6102350"/>
          <p14:tracePt t="74545" x="10331450" y="6102350"/>
          <p14:tracePt t="74653" x="10325100" y="6102350"/>
          <p14:tracePt t="74660" x="10318750" y="6102350"/>
          <p14:tracePt t="74666" x="10299700" y="6102350"/>
          <p14:tracePt t="74686" x="10287000" y="6102350"/>
          <p14:tracePt t="74695" x="10280650" y="6102350"/>
          <p14:tracePt t="74712" x="10267950" y="6102350"/>
          <p14:tracePt t="74790" x="10267950" y="6096000"/>
          <p14:tracePt t="74995" x="10267950" y="6089650"/>
          <p14:tracePt t="75004" x="10261600" y="6083300"/>
          <p14:tracePt t="75062" x="10261600" y="6070600"/>
          <p14:tracePt t="75095" x="10293350" y="6070600"/>
          <p14:tracePt t="75111" x="10394950" y="6089650"/>
          <p14:tracePt t="75128" x="10502900" y="6096000"/>
          <p14:tracePt t="75145" x="10623550" y="6115050"/>
          <p14:tracePt t="75161" x="10699750" y="6121400"/>
          <p14:tracePt t="75164" x="10731500" y="6121400"/>
          <p14:tracePt t="75178" x="10744200" y="6121400"/>
          <p14:tracePt t="75226" x="10750550" y="6121400"/>
          <p14:tracePt t="75243" x="10763250" y="6121400"/>
          <p14:tracePt t="75250" x="10782300" y="6121400"/>
          <p14:tracePt t="75261" x="10801350" y="6121400"/>
          <p14:tracePt t="75278" x="10833100" y="6127750"/>
          <p14:tracePt t="75295" x="10845800" y="6134100"/>
          <p14:tracePt t="75383" x="10839450" y="6134100"/>
          <p14:tracePt t="75399" x="10833100" y="6134100"/>
          <p14:tracePt t="75415" x="10826750" y="6134100"/>
          <p14:tracePt t="75422" x="10820400" y="6134100"/>
          <p14:tracePt t="75617" x="10826750" y="6134100"/>
          <p14:tracePt t="75726" x="10826750" y="6127750"/>
          <p14:tracePt t="75742" x="10833100" y="6127750"/>
          <p14:tracePt t="76006" x="10833100" y="6121400"/>
          <p14:tracePt t="76016" x="10833100" y="6108700"/>
          <p14:tracePt t="76020" x="10826750" y="6102350"/>
          <p14:tracePt t="76032" x="10820400" y="6076950"/>
          <p14:tracePt t="76045" x="10801350" y="5988050"/>
          <p14:tracePt t="76061" x="10731500" y="5791200"/>
          <p14:tracePt t="76078" x="10572750" y="5461000"/>
          <p14:tracePt t="76095" x="10350500" y="4978400"/>
          <p14:tracePt t="76112" x="10134600" y="4432300"/>
          <p14:tracePt t="76128" x="9982200" y="3886200"/>
          <p14:tracePt t="76145" x="9880600" y="3429000"/>
          <p14:tracePt t="76162" x="9861550" y="3295650"/>
          <p14:tracePt t="76195" x="9779000" y="3086100"/>
          <p14:tracePt t="76245" x="9582150" y="2819400"/>
          <p14:tracePt t="76262" x="9556750" y="2787650"/>
          <p14:tracePt t="76278" x="9537700" y="2755900"/>
          <p14:tracePt t="76295" x="9531350" y="2749550"/>
          <p14:tracePt t="76311" x="9525000" y="2743200"/>
          <p14:tracePt t="76328" x="9512300" y="2730500"/>
          <p14:tracePt t="76345" x="9474200" y="2724150"/>
          <p14:tracePt t="76362" x="9429750" y="2724150"/>
          <p14:tracePt t="76378" x="9404350" y="2711450"/>
          <p14:tracePt t="76395" x="9340850" y="2667000"/>
          <p14:tracePt t="76411" x="9264650" y="2616200"/>
          <p14:tracePt t="76428" x="9194800" y="2590800"/>
          <p14:tracePt t="76445" x="9137650" y="2552700"/>
          <p14:tracePt t="76448" x="9099550" y="2533650"/>
          <p14:tracePt t="76462" x="9067800" y="2514600"/>
          <p14:tracePt t="76478" x="9029700" y="2489200"/>
          <p14:tracePt t="76495" x="8985250" y="2470150"/>
          <p14:tracePt t="76512" x="8978900" y="2470150"/>
          <p14:tracePt t="76558" x="8978900" y="2482850"/>
          <p14:tracePt t="76565" x="8997950" y="2501900"/>
          <p14:tracePt t="76578" x="9023350" y="2533650"/>
          <p14:tracePt t="76595" x="9080500" y="2603500"/>
          <p14:tracePt t="76611" x="9201150" y="2686050"/>
          <p14:tracePt t="76628" x="9283700" y="2724150"/>
          <p14:tracePt t="76645" x="9334500" y="2736850"/>
          <p14:tracePt t="76662" x="9372600" y="2743200"/>
          <p14:tracePt t="76678" x="9423400" y="2755900"/>
          <p14:tracePt t="76695" x="9486900" y="2755900"/>
          <p14:tracePt t="76711" x="9550400" y="2749550"/>
          <p14:tracePt t="76728" x="9601200" y="2730500"/>
          <p14:tracePt t="76745" x="9664700" y="2692400"/>
          <p14:tracePt t="76761" x="9677400" y="2641600"/>
          <p14:tracePt t="76778" x="9671050" y="2578100"/>
          <p14:tracePt t="76795" x="9632950" y="2501900"/>
          <p14:tracePt t="76812" x="9575800" y="2451100"/>
          <p14:tracePt t="76815" x="9537700" y="2425700"/>
          <p14:tracePt t="76828" x="9486900" y="2406650"/>
          <p14:tracePt t="76845" x="9353550" y="2393950"/>
          <p14:tracePt t="76862" x="9245600" y="2406650"/>
          <p14:tracePt t="76878" x="9131300" y="2463800"/>
          <p14:tracePt t="76895" x="9010650" y="2559050"/>
          <p14:tracePt t="76928" x="8832850" y="2749550"/>
          <p14:tracePt t="76978" x="8909050" y="2978150"/>
          <p14:tracePt t="76995" x="8966200" y="2990850"/>
          <p14:tracePt t="77011" x="8985250" y="2997200"/>
          <p14:tracePt t="77028" x="8991600" y="2997200"/>
          <p14:tracePt t="77654" x="8997950" y="3003550"/>
          <p14:tracePt t="77662" x="9004300" y="3028950"/>
          <p14:tracePt t="77678" x="9055100" y="3149600"/>
          <p14:tracePt t="77695" x="9226550" y="3397250"/>
          <p14:tracePt t="77712" x="9525000" y="3803650"/>
          <p14:tracePt t="77714" x="9728200" y="4019550"/>
          <p14:tracePt t="77728" x="9944100" y="4222750"/>
          <p14:tracePt t="77745" x="10369550" y="4578350"/>
          <p14:tracePt t="77762" x="10756900" y="4895850"/>
          <p14:tracePt t="77778" x="11309350" y="5257800"/>
          <p14:tracePt t="77795" x="11550650" y="5429250"/>
          <p14:tracePt t="77811" x="11658600" y="5524500"/>
          <p14:tracePt t="77828" x="11684000" y="5594350"/>
          <p14:tracePt t="77845" x="11690350" y="5638800"/>
          <p14:tracePt t="77861" x="11671300" y="5689600"/>
          <p14:tracePt t="77878" x="11639550" y="5746750"/>
          <p14:tracePt t="77882" x="11614150" y="5784850"/>
          <p14:tracePt t="77895" x="11550650" y="5861050"/>
          <p14:tracePt t="77911" x="11499850" y="5924550"/>
          <p14:tracePt t="77945" x="11455400" y="6019800"/>
          <p14:tracePt t="77995" x="11366500" y="6121400"/>
          <p14:tracePt t="78012" x="11283950" y="6159500"/>
          <p14:tracePt t="78028" x="11131550" y="6203950"/>
          <p14:tracePt t="78045" x="10972800" y="6254750"/>
          <p14:tracePt t="78061" x="10814050" y="6311900"/>
          <p14:tracePt t="78064" x="10756900" y="6337300"/>
          <p14:tracePt t="78078" x="10706100" y="6362700"/>
          <p14:tracePt t="78095" x="10674350" y="6388100"/>
          <p14:tracePt t="78112" x="10655300" y="6400800"/>
          <p14:tracePt t="78128" x="10636250" y="6407150"/>
          <p14:tracePt t="78145" x="10623550" y="6419850"/>
          <p14:tracePt t="78161" x="10591800" y="6432550"/>
          <p14:tracePt t="78178" x="10572750" y="6445250"/>
          <p14:tracePt t="78195" x="10566400" y="6451600"/>
          <p14:tracePt t="78211" x="10560050" y="6457950"/>
          <p14:tracePt t="78323" x="10566400" y="6457950"/>
          <p14:tracePt t="78385" x="10560050" y="6457950"/>
          <p14:tracePt t="78402" x="10547350" y="6457950"/>
          <p14:tracePt t="78407" x="10534650" y="6457950"/>
          <p14:tracePt t="78415" x="10515600" y="6457950"/>
          <p14:tracePt t="78428" x="10490200" y="6464300"/>
          <p14:tracePt t="78445" x="10445750" y="6464300"/>
          <p14:tracePt t="78461" x="10375900" y="6457950"/>
          <p14:tracePt t="78478" x="10172700" y="6413500"/>
          <p14:tracePt t="78495" x="10045700" y="6369050"/>
          <p14:tracePt t="78512" x="9963150" y="6330950"/>
          <p14:tracePt t="78528" x="9912350" y="6292850"/>
          <p14:tracePt t="78545" x="9886950" y="6261100"/>
          <p14:tracePt t="78548" x="9880600" y="6248400"/>
          <p14:tracePt t="78562" x="9880600" y="6242050"/>
          <p14:tracePt t="78565" x="9880600" y="6235700"/>
          <p14:tracePt t="78595" x="9880600" y="6223000"/>
          <p14:tracePt t="78611" x="9886950" y="6223000"/>
          <p14:tracePt t="78628" x="9906000" y="6223000"/>
          <p14:tracePt t="78645" x="9925050" y="6223000"/>
          <p14:tracePt t="78662" x="9944100" y="6229350"/>
          <p14:tracePt t="78678" x="9963150" y="6242050"/>
          <p14:tracePt t="78695" x="9988550" y="6261100"/>
          <p14:tracePt t="78711" x="9994900" y="6280150"/>
          <p14:tracePt t="78728" x="10001250" y="6292850"/>
          <p14:tracePt t="78745" x="10007600" y="6305550"/>
          <p14:tracePt t="78761" x="10013950" y="6305550"/>
          <p14:tracePt t="78778" x="10007600" y="6305550"/>
          <p14:tracePt t="78827" x="10001250" y="6305550"/>
          <p14:tracePt t="78851" x="9994900" y="6299200"/>
          <p14:tracePt t="78860" x="9988550" y="6299200"/>
          <p14:tracePt t="78867" x="9982200" y="6299200"/>
          <p14:tracePt t="78883" x="9975850" y="6292850"/>
          <p14:tracePt t="78895" x="9969500" y="6286500"/>
          <p14:tracePt t="78928" x="9944100" y="6248400"/>
          <p14:tracePt t="78978" x="9886950" y="6064250"/>
          <p14:tracePt t="78995" x="9886950" y="6007100"/>
          <p14:tracePt t="79011" x="9893300" y="5956300"/>
          <p14:tracePt t="79028" x="9899650" y="5918200"/>
          <p14:tracePt t="79045" x="9931400" y="5848350"/>
          <p14:tracePt t="79061" x="9950450" y="5803900"/>
          <p14:tracePt t="79078" x="9988550" y="5740400"/>
          <p14:tracePt t="79095" x="10039350" y="5664200"/>
          <p14:tracePt t="79111" x="10109200" y="5581650"/>
          <p14:tracePt t="79128" x="10185400" y="5492750"/>
          <p14:tracePt t="79145" x="10267950" y="5403850"/>
          <p14:tracePt t="79162" x="10388600" y="5289550"/>
          <p14:tracePt t="79178" x="10458450" y="5232400"/>
          <p14:tracePt t="79195" x="10502900" y="5181600"/>
          <p14:tracePt t="79211" x="10547350" y="5143500"/>
          <p14:tracePt t="79228" x="10585450" y="5105400"/>
          <p14:tracePt t="79245" x="10648950" y="5054600"/>
          <p14:tracePt t="79248" x="10680700" y="5029200"/>
          <p14:tracePt t="79261" x="10718800" y="4991100"/>
          <p14:tracePt t="79278" x="10782300" y="4933950"/>
          <p14:tracePt t="79295" x="10890250" y="4851400"/>
          <p14:tracePt t="79311" x="10966450" y="4794250"/>
          <p14:tracePt t="79328" x="11042650" y="4749800"/>
          <p14:tracePt t="79345" x="11074400" y="4718050"/>
          <p14:tracePt t="79362" x="11093450" y="4705350"/>
          <p14:tracePt t="79378" x="11099800" y="4705350"/>
          <p14:tracePt t="79505" x="11093450" y="4705350"/>
          <p14:tracePt t="79515" x="11074400" y="4705350"/>
          <p14:tracePt t="79520" x="11036300" y="4718050"/>
          <p14:tracePt t="79528" x="10998200" y="4718050"/>
          <p14:tracePt t="79545" x="10909300" y="4743450"/>
          <p14:tracePt t="79561" x="10826750" y="4781550"/>
          <p14:tracePt t="79578" x="10756900" y="4819650"/>
          <p14:tracePt t="79595" x="10706100" y="4851400"/>
          <p14:tracePt t="79612" x="10668000" y="4883150"/>
          <p14:tracePt t="79628" x="10636250" y="4908550"/>
          <p14:tracePt t="79645" x="10579100" y="4978400"/>
          <p14:tracePt t="79661" x="10521950" y="5035550"/>
          <p14:tracePt t="79678" x="10445750" y="5105400"/>
          <p14:tracePt t="79683" x="10420350" y="5137150"/>
          <p14:tracePt t="79700" x="10363200" y="5207000"/>
          <p14:tracePt t="79711" x="10344150" y="5232400"/>
          <p14:tracePt t="79728" x="10299700" y="5295900"/>
          <p14:tracePt t="79745" x="10261600" y="5391150"/>
          <p14:tracePt t="79761" x="10229850" y="5454650"/>
          <p14:tracePt t="79778" x="10204450" y="5530850"/>
          <p14:tracePt t="79795" x="10166350" y="5613400"/>
          <p14:tracePt t="79812" x="10140950" y="5695950"/>
          <p14:tracePt t="79828" x="10121900" y="5765800"/>
          <p14:tracePt t="79845" x="10115550" y="5854700"/>
          <p14:tracePt t="79861" x="10115550" y="5892800"/>
          <p14:tracePt t="79878" x="10121900" y="5924550"/>
          <p14:tracePt t="79895" x="10128250" y="5956300"/>
          <p14:tracePt t="79928" x="10140950" y="6013450"/>
          <p14:tracePt t="79978" x="10140950" y="6064250"/>
          <p14:tracePt t="80011" x="10140950" y="6038850"/>
          <p14:tracePt t="80028" x="10140950" y="5988050"/>
          <p14:tracePt t="80045" x="10140950" y="5918200"/>
          <p14:tracePt t="80061" x="10140950" y="5873750"/>
          <p14:tracePt t="80064" x="10140950" y="5848350"/>
          <p14:tracePt t="80078" x="10140950" y="5829300"/>
          <p14:tracePt t="80095" x="10140950" y="5765800"/>
          <p14:tracePt t="80112" x="10166350" y="5689600"/>
          <p14:tracePt t="80128" x="10217150" y="5600700"/>
          <p14:tracePt t="80145" x="10293350" y="5480050"/>
          <p14:tracePt t="80162" x="10369550" y="5359400"/>
          <p14:tracePt t="80178" x="10458450" y="5232400"/>
          <p14:tracePt t="80181" x="10496550" y="5175250"/>
          <p14:tracePt t="80195" x="10566400" y="5105400"/>
          <p14:tracePt t="80211" x="10655300" y="5054600"/>
          <p14:tracePt t="80228" x="10718800" y="5022850"/>
          <p14:tracePt t="80245" x="10782300" y="5003800"/>
          <p14:tracePt t="80261" x="10826750" y="4997450"/>
          <p14:tracePt t="80278" x="10845800" y="4997450"/>
          <p14:tracePt t="80351" x="10852150" y="4997450"/>
          <p14:tracePt t="80360" x="10864850" y="4997450"/>
          <p14:tracePt t="80367" x="10871200" y="5003800"/>
          <p14:tracePt t="80378" x="10877550" y="5003800"/>
          <p14:tracePt t="80395" x="10883900" y="5010150"/>
          <p14:tracePt t="81666" x="10902950" y="5041900"/>
          <p14:tracePt t="81674" x="10928350" y="5118100"/>
          <p14:tracePt t="81682" x="10934700" y="5213350"/>
          <p14:tracePt t="81695" x="10934700" y="5295900"/>
          <p14:tracePt t="81712" x="10915650" y="5454650"/>
          <p14:tracePt t="81728" x="10896600" y="5619750"/>
          <p14:tracePt t="81745" x="10858500" y="5854700"/>
          <p14:tracePt t="81762" x="10845800" y="5969000"/>
          <p14:tracePt t="81778" x="10814050" y="6057900"/>
          <p14:tracePt t="81795" x="10775950" y="6127750"/>
          <p14:tracePt t="81811" x="10712450" y="6165850"/>
          <p14:tracePt t="81828" x="10648950" y="6223000"/>
          <p14:tracePt t="81831" x="10629900" y="6248400"/>
          <p14:tracePt t="81845" x="10572750" y="6292850"/>
          <p14:tracePt t="81862" x="10534650" y="6330950"/>
          <p14:tracePt t="81878" x="10502900" y="6356350"/>
          <p14:tracePt t="81895" x="10464800" y="6388100"/>
          <p14:tracePt t="81900" x="10445750" y="6407150"/>
          <p14:tracePt t="81911" x="10426700" y="6419850"/>
          <p14:tracePt t="81945" x="10325100" y="6534150"/>
          <p14:tracePt t="81995" x="10312400" y="6597650"/>
          <p14:tracePt t="82012" x="10318750" y="6597650"/>
          <p14:tracePt t="82028" x="10325100" y="6597650"/>
          <p14:tracePt t="82045" x="10331450" y="6604000"/>
          <p14:tracePt t="82048" x="10337800" y="6604000"/>
          <p14:tracePt t="82062" x="10344150" y="6610350"/>
          <p14:tracePt t="82078" x="10369550" y="6616700"/>
          <p14:tracePt t="82095" x="10375900" y="6616700"/>
          <p14:tracePt t="82128" x="10369550" y="6610350"/>
          <p14:tracePt t="82145" x="10363200" y="6604000"/>
          <p14:tracePt t="82162" x="10356850" y="6591300"/>
          <p14:tracePt t="82178" x="10344150" y="6578600"/>
          <p14:tracePt t="82195" x="10331450" y="6559550"/>
          <p14:tracePt t="82211" x="10318750" y="6553200"/>
          <p14:tracePt t="82319" x="10325100" y="6553200"/>
          <p14:tracePt t="82335" x="10337800" y="6553200"/>
          <p14:tracePt t="82344" x="10350500" y="6553200"/>
          <p14:tracePt t="82351" x="10363200" y="6553200"/>
          <p14:tracePt t="82378" x="10394950" y="6546850"/>
          <p14:tracePt t="82395" x="10401300" y="6546850"/>
          <p14:tracePt t="82411" x="10401300" y="6540500"/>
          <p14:tracePt t="82445" x="10407650" y="6534150"/>
          <p14:tracePt t="82462" x="10407650" y="6527800"/>
          <p14:tracePt t="82478" x="10407650" y="6515100"/>
          <p14:tracePt t="82495" x="10401300" y="6489700"/>
          <p14:tracePt t="82498" x="10394950" y="6483350"/>
          <p14:tracePt t="82511" x="10388600" y="6477000"/>
          <p14:tracePt t="82528" x="10363200" y="6457950"/>
          <p14:tracePt t="82545" x="10356850" y="6451600"/>
          <p14:tracePt t="82678" x="10363200" y="6451600"/>
          <p14:tracePt t="82686" x="10369550" y="6457950"/>
          <p14:tracePt t="82695" x="10382250" y="6457950"/>
          <p14:tracePt t="82712" x="10401300" y="6477000"/>
          <p14:tracePt t="82728" x="10420350" y="6489700"/>
          <p14:tracePt t="82745" x="10439400" y="6496050"/>
          <p14:tracePt t="82761" x="10471150" y="6496050"/>
          <p14:tracePt t="82778" x="10502900" y="6489700"/>
          <p14:tracePt t="82795" x="10547350" y="6445250"/>
          <p14:tracePt t="82812" x="10617200" y="6400800"/>
          <p14:tracePt t="82828" x="10674350" y="6362700"/>
          <p14:tracePt t="82845" x="10725150" y="6350000"/>
          <p14:tracePt t="82862" x="10763250" y="6350000"/>
          <p14:tracePt t="82878" x="10807700" y="6350000"/>
          <p14:tracePt t="82895" x="10858500" y="6350000"/>
          <p14:tracePt t="82911" x="10877550" y="6350000"/>
          <p14:tracePt t="82928" x="10909300" y="6362700"/>
          <p14:tracePt t="82945" x="10960100" y="6362700"/>
          <p14:tracePt t="82962" x="11010900" y="6362700"/>
          <p14:tracePt t="82978" x="11055350" y="6362700"/>
          <p14:tracePt t="82981" x="11074400" y="6362700"/>
          <p14:tracePt t="82995" x="11087100" y="6369050"/>
          <p14:tracePt t="83045" x="10972800" y="6362700"/>
          <p14:tracePt t="83095" x="10750550" y="6381750"/>
          <p14:tracePt t="83113" x="10756900" y="6388100"/>
          <p14:tracePt t="83128" x="10852150" y="6413500"/>
          <p14:tracePt t="83145" x="10960100" y="6426200"/>
          <p14:tracePt t="83161" x="11055350" y="6426200"/>
          <p14:tracePt t="83179" x="11093450" y="6432550"/>
          <p14:tracePt t="83224" x="11087100" y="6432550"/>
          <p14:tracePt t="83231" x="11074400" y="6432550"/>
          <p14:tracePt t="83245" x="11055350" y="6438900"/>
          <p14:tracePt t="83262" x="11029950" y="6451600"/>
          <p14:tracePt t="83278" x="11010900" y="6464300"/>
          <p14:tracePt t="83295" x="10998200" y="6470650"/>
          <p14:tracePt t="83328" x="10998200" y="6477000"/>
          <p14:tracePt t="83345" x="11017250" y="6489700"/>
          <p14:tracePt t="83361" x="11042650" y="6489700"/>
          <p14:tracePt t="83378" x="11068050" y="6496050"/>
          <p14:tracePt t="83395" x="11093450" y="6502400"/>
          <p14:tracePt t="83412" x="11099800" y="6502400"/>
          <p14:tracePt t="83449" x="11099800" y="6496050"/>
          <p14:tracePt t="83462" x="11080750" y="6489700"/>
          <p14:tracePt t="83478" x="11055350" y="6483350"/>
          <p14:tracePt t="83495" x="11036300" y="6483350"/>
          <p14:tracePt t="83511" x="11017250" y="6483350"/>
          <p14:tracePt t="83528" x="11004550" y="6489700"/>
          <p14:tracePt t="83790" x="11004550" y="6496050"/>
          <p14:tracePt t="83799" x="11010900" y="6496050"/>
          <p14:tracePt t="83806" x="11010900" y="6502400"/>
          <p14:tracePt t="84100" x="11017250" y="6502400"/>
          <p14:tracePt t="84109" x="11017250" y="6496050"/>
          <p14:tracePt t="84115" x="11029950" y="6489700"/>
          <p14:tracePt t="84129" x="11029950" y="6483350"/>
          <p14:tracePt t="84145" x="11036300" y="6483350"/>
          <p14:tracePt t="84420" x="11036300" y="6477000"/>
          <p14:tracePt t="85935" x="11049000" y="6477000"/>
          <p14:tracePt t="85945" x="11055350" y="6470650"/>
          <p14:tracePt t="85962" x="11068050" y="6464300"/>
          <p14:tracePt t="85979" x="11080750" y="6451600"/>
          <p14:tracePt t="85995" x="11093450" y="6419850"/>
          <p14:tracePt t="86012" x="11074400" y="6330950"/>
          <p14:tracePt t="86014" x="11029950" y="6254750"/>
          <p14:tracePt t="86028" x="10947400" y="6146800"/>
          <p14:tracePt t="86030" x="10845800" y="6032500"/>
          <p14:tracePt t="86045" x="10541000" y="5778500"/>
          <p14:tracePt t="86062" x="10160000" y="5594350"/>
          <p14:tracePt t="86078" x="9836150" y="5556250"/>
          <p14:tracePt t="86095" x="9632950" y="5562600"/>
          <p14:tracePt t="86112" x="9518650" y="5619750"/>
          <p14:tracePt t="86129" x="9417050" y="5676900"/>
          <p14:tracePt t="86145" x="9378950" y="5708650"/>
          <p14:tracePt t="86253" x="9372600" y="5708650"/>
          <p14:tracePt t="86262" x="9442450" y="5702300"/>
          <p14:tracePt t="86278" x="9563100" y="5689600"/>
          <p14:tracePt t="86295" x="9588500" y="5689600"/>
          <p14:tracePt t="86311" x="9582150" y="5683250"/>
          <p14:tracePt t="86328" x="9525000" y="5651500"/>
          <p14:tracePt t="86345" x="9429750" y="5581650"/>
          <p14:tracePt t="86348" x="9378950" y="5549900"/>
          <p14:tracePt t="86362" x="9353550" y="5537200"/>
          <p14:tracePt t="86378" x="9150350" y="5403850"/>
          <p14:tracePt t="86395" x="8521700" y="5035550"/>
          <p14:tracePt t="86412" x="7918450" y="4762500"/>
          <p14:tracePt t="86428" x="7150100" y="4432300"/>
          <p14:tracePt t="86445" x="6210300" y="4159250"/>
          <p14:tracePt t="86462" x="5238750" y="3968750"/>
          <p14:tracePt t="86464" x="4768850" y="3886200"/>
          <p14:tracePt t="86478" x="4311650" y="3803650"/>
          <p14:tracePt t="86495" x="3390900" y="3683000"/>
          <p14:tracePt t="86512" x="3124200" y="3683000"/>
          <p14:tracePt t="86528" x="3016250" y="3676650"/>
          <p14:tracePt t="86545" x="2990850" y="3670300"/>
          <p14:tracePt t="86561" x="2984500" y="3670300"/>
          <p14:tracePt t="86689" x="2978150" y="3663950"/>
          <p14:tracePt t="86698" x="2965450" y="3638550"/>
          <p14:tracePt t="86706" x="2952750" y="3619500"/>
          <p14:tracePt t="86714" x="2933700" y="3581400"/>
          <p14:tracePt t="86728" x="2908300" y="3543300"/>
          <p14:tracePt t="86745" x="2825750" y="3397250"/>
          <p14:tracePt t="86761" x="2794000" y="3282950"/>
          <p14:tracePt t="86778" x="2762250" y="3175000"/>
          <p14:tracePt t="86795" x="2730500" y="3079750"/>
          <p14:tracePt t="86812" x="2679700" y="2997200"/>
          <p14:tracePt t="86828" x="2622550" y="2921000"/>
          <p14:tracePt t="86845" x="2514600" y="2825750"/>
          <p14:tracePt t="86861" x="2432050" y="2755900"/>
          <p14:tracePt t="86878" x="2413000" y="2743200"/>
          <p14:tracePt t="86954" x="2413000" y="2736850"/>
          <p14:tracePt t="86978" x="2432050" y="2736850"/>
          <p14:tracePt t="86995" x="2463800" y="2736850"/>
          <p14:tracePt t="87011" x="2533650" y="2749550"/>
          <p14:tracePt t="87028" x="2673350" y="2749550"/>
          <p14:tracePt t="87045" x="2825750" y="2749550"/>
          <p14:tracePt t="87062" x="2990850" y="2736850"/>
          <p14:tracePt t="87078" x="3257550" y="2698750"/>
          <p14:tracePt t="87095" x="3460750" y="2679700"/>
          <p14:tracePt t="87112" x="3797300" y="2647950"/>
          <p14:tracePt t="87128" x="4102100" y="2628900"/>
          <p14:tracePt t="87145" x="4286250" y="2622550"/>
          <p14:tracePt t="87162" x="4400550" y="2622550"/>
          <p14:tracePt t="87178" x="4413250" y="2616200"/>
          <p14:tracePt t="87382" x="4425950" y="2616200"/>
          <p14:tracePt t="87390" x="4470400" y="2622550"/>
          <p14:tracePt t="87398" x="4565650" y="2628900"/>
          <p14:tracePt t="87412" x="4679950" y="2635250"/>
          <p14:tracePt t="87429" x="5162550" y="2667000"/>
          <p14:tracePt t="87445" x="5492750" y="2717800"/>
          <p14:tracePt t="87462" x="5905500" y="2768600"/>
          <p14:tracePt t="87478" x="6375400" y="2800350"/>
          <p14:tracePt t="87495" x="6940550" y="2851150"/>
          <p14:tracePt t="87512" x="7499350" y="2882900"/>
          <p14:tracePt t="87528" x="8064500" y="2946400"/>
          <p14:tracePt t="87545" x="8686800" y="2965450"/>
          <p14:tracePt t="87564" x="8782050" y="2965450"/>
          <p14:tracePt t="87578" x="8940800" y="2946400"/>
          <p14:tracePt t="87595" x="8972550" y="2927350"/>
          <p14:tracePt t="87612" x="8972550" y="2914650"/>
          <p14:tracePt t="87628" x="8972550" y="2908300"/>
          <p14:tracePt t="87645" x="8978900" y="2908300"/>
          <p14:tracePt t="88044" x="8953500" y="2882900"/>
          <p14:tracePt t="88050" x="8883650" y="2813050"/>
          <p14:tracePt t="88062" x="8737600" y="2698750"/>
          <p14:tracePt t="88078" x="8375650" y="2476500"/>
          <p14:tracePt t="88095" x="7912100" y="2241550"/>
          <p14:tracePt t="88112" x="7416800" y="2025650"/>
          <p14:tracePt t="88128" x="6959600" y="1879600"/>
          <p14:tracePt t="88145" x="6457950" y="1727200"/>
          <p14:tracePt t="88162" x="6242050" y="1695450"/>
          <p14:tracePt t="88178" x="6102350" y="1682750"/>
          <p14:tracePt t="88195" x="5981700" y="1682750"/>
          <p14:tracePt t="88212" x="5911850" y="1682750"/>
          <p14:tracePt t="88228" x="5867400" y="1682750"/>
          <p14:tracePt t="88245" x="5816600" y="1676400"/>
          <p14:tracePt t="88261" x="5810250" y="1676400"/>
          <p14:tracePt t="88345" x="5810250" y="1682750"/>
          <p14:tracePt t="88354" x="5810250" y="1689100"/>
          <p14:tracePt t="88362" x="5816600" y="1695450"/>
          <p14:tracePt t="88378" x="5848350" y="1720850"/>
          <p14:tracePt t="88395" x="5930900" y="1758950"/>
          <p14:tracePt t="88412" x="6070600" y="1803400"/>
          <p14:tracePt t="88414" x="6159500" y="1816100"/>
          <p14:tracePt t="88428" x="6242050" y="1822450"/>
          <p14:tracePt t="88445" x="6394450" y="1822450"/>
          <p14:tracePt t="88462" x="6546850" y="1822450"/>
          <p14:tracePt t="88478" x="6673850" y="1784350"/>
          <p14:tracePt t="88495" x="6718300" y="1752600"/>
          <p14:tracePt t="88512" x="6762750" y="1714500"/>
          <p14:tracePt t="88528" x="6800850" y="1651000"/>
          <p14:tracePt t="88545" x="6838950" y="1593850"/>
          <p14:tracePt t="88562" x="6858000" y="1530350"/>
          <p14:tracePt t="88565" x="6870700" y="1492250"/>
          <p14:tracePt t="88578" x="6870700" y="1473200"/>
          <p14:tracePt t="88595" x="6845300" y="1358900"/>
          <p14:tracePt t="88612" x="6800850" y="1276350"/>
          <p14:tracePt t="88628" x="6724650" y="1200150"/>
          <p14:tracePt t="88645" x="6591300" y="1117600"/>
          <p14:tracePt t="88662" x="6451600" y="1066800"/>
          <p14:tracePt t="88679" x="6330950" y="1035050"/>
          <p14:tracePt t="88680" x="6273800" y="1028700"/>
          <p14:tracePt t="88695" x="6140450" y="1009650"/>
          <p14:tracePt t="88712" x="6000750" y="1003300"/>
          <p14:tracePt t="88728" x="5861050" y="990600"/>
          <p14:tracePt t="88745" x="5708650" y="990600"/>
          <p14:tracePt t="88761" x="5568950" y="990600"/>
          <p14:tracePt t="88778" x="5422900" y="990600"/>
          <p14:tracePt t="88795" x="5308600" y="990600"/>
          <p14:tracePt t="88798" x="5251450" y="990600"/>
          <p14:tracePt t="88812" x="5213350" y="996950"/>
          <p14:tracePt t="88828" x="5080000" y="1016000"/>
          <p14:tracePt t="88845" x="5010150" y="1035050"/>
          <p14:tracePt t="88861" x="4914900" y="1060450"/>
          <p14:tracePt t="88879" x="4819650" y="1104900"/>
          <p14:tracePt t="88895" x="4711700" y="1155700"/>
          <p14:tracePt t="88898" x="4667250" y="1187450"/>
          <p14:tracePt t="88929" x="4540250" y="1263650"/>
          <p14:tracePt t="88978" x="4381500" y="1403350"/>
          <p14:tracePt t="88995" x="4362450" y="1435100"/>
          <p14:tracePt t="89012" x="4349750" y="1460500"/>
          <p14:tracePt t="89028" x="4343400" y="1492250"/>
          <p14:tracePt t="89031" x="4337050" y="1511300"/>
          <p14:tracePt t="89045" x="4337050" y="1555750"/>
          <p14:tracePt t="89062" x="4349750" y="1606550"/>
          <p14:tracePt t="89078" x="4387850" y="1657350"/>
          <p14:tracePt t="89095" x="4457700" y="1714500"/>
          <p14:tracePt t="89112" x="4540250" y="1771650"/>
          <p14:tracePt t="89115" x="4603750" y="1803400"/>
          <p14:tracePt t="89128" x="4660900" y="1828800"/>
          <p14:tracePt t="89145" x="4781550" y="1879600"/>
          <p14:tracePt t="89162" x="4991100" y="1924050"/>
          <p14:tracePt t="89178" x="5143500" y="1936750"/>
          <p14:tracePt t="89195" x="5264150" y="1943100"/>
          <p14:tracePt t="89212" x="5346700" y="1943100"/>
          <p14:tracePt t="89228" x="5378450" y="1936750"/>
          <p14:tracePt t="89232" x="5391150" y="1930400"/>
          <p14:tracePt t="89245" x="5403850" y="1930400"/>
          <p14:tracePt t="89263" x="5429250" y="1911350"/>
          <p14:tracePt t="89278" x="5480050" y="1898650"/>
          <p14:tracePt t="89295" x="5588000" y="1879600"/>
          <p14:tracePt t="89312" x="5651500" y="1873250"/>
          <p14:tracePt t="89328" x="5670550" y="1866900"/>
          <p14:tracePt t="90462" x="5664200" y="1866900"/>
          <p14:tracePt t="90469" x="5626100" y="1866900"/>
          <p14:tracePt t="90479" x="5594350" y="1866900"/>
          <p14:tracePt t="90495" x="5480050" y="1828800"/>
          <p14:tracePt t="90512" x="5334000" y="1790700"/>
          <p14:tracePt t="90529" x="5162550" y="1746250"/>
          <p14:tracePt t="90545" x="5003800" y="1720850"/>
          <p14:tracePt t="90562" x="4876800" y="1701800"/>
          <p14:tracePt t="90578" x="4838700" y="1695450"/>
          <p14:tracePt t="90595" x="4832350" y="1695450"/>
          <p14:tracePt t="90866" x="4845050" y="1695450"/>
          <p14:tracePt t="90874" x="4864100" y="1708150"/>
          <p14:tracePt t="90882" x="4902200" y="1720850"/>
          <p14:tracePt t="90895" x="4997450" y="1746250"/>
          <p14:tracePt t="90912" x="5143500" y="1778000"/>
          <p14:tracePt t="90928" x="5289550" y="1803400"/>
          <p14:tracePt t="90945" x="5454650" y="1822450"/>
          <p14:tracePt t="90962" x="5600700" y="1847850"/>
          <p14:tracePt t="90979" x="5727700" y="1866900"/>
          <p14:tracePt t="90995" x="5835650" y="1885950"/>
          <p14:tracePt t="91012" x="5949950" y="1898650"/>
          <p14:tracePt t="91028" x="6070600" y="1917700"/>
          <p14:tracePt t="91031" x="6134100" y="1924050"/>
          <p14:tracePt t="91061" x="6318250" y="1924050"/>
          <p14:tracePt t="91111" x="6426200" y="1879600"/>
          <p14:tracePt t="91128" x="6445250" y="1866900"/>
          <p14:tracePt t="91145" x="6483350" y="1828800"/>
          <p14:tracePt t="91161" x="6527800" y="1797050"/>
          <p14:tracePt t="91178" x="6584950" y="1758950"/>
          <p14:tracePt t="91195" x="6642100" y="1720850"/>
          <p14:tracePt t="91212" x="6686550" y="1663700"/>
          <p14:tracePt t="91215" x="6705600" y="1638300"/>
          <p14:tracePt t="91228" x="6724650" y="1606550"/>
          <p14:tracePt t="91231" x="6731000" y="1581150"/>
          <p14:tracePt t="91245" x="6762750" y="1530350"/>
          <p14:tracePt t="91262" x="6775450" y="1479550"/>
          <p14:tracePt t="91278" x="6775450" y="1441450"/>
          <p14:tracePt t="91295" x="6769100" y="1409700"/>
          <p14:tracePt t="91312" x="6737350" y="1377950"/>
          <p14:tracePt t="91328" x="6686550" y="1339850"/>
          <p14:tracePt t="91345" x="6597650" y="1301750"/>
          <p14:tracePt t="91362" x="6457950" y="1263650"/>
          <p14:tracePt t="91378" x="6292850" y="1219200"/>
          <p14:tracePt t="91395" x="5975350" y="1149350"/>
          <p14:tracePt t="91411" x="5759450" y="1098550"/>
          <p14:tracePt t="91428" x="5588000" y="1073150"/>
          <p14:tracePt t="91444" x="5429250" y="1041400"/>
          <p14:tracePt t="91461" x="5264150" y="1022350"/>
          <p14:tracePt t="91462" x="5194300" y="1016000"/>
          <p14:tracePt t="91478" x="5130800" y="1016000"/>
          <p14:tracePt t="91481" x="5067300" y="1009650"/>
          <p14:tracePt t="91495" x="4953000" y="1009650"/>
          <p14:tracePt t="91512" x="4838700" y="1009650"/>
          <p14:tracePt t="91528" x="4743450" y="1022350"/>
          <p14:tracePt t="91545" x="4654550" y="1035050"/>
          <p14:tracePt t="91561" x="4572000" y="1066800"/>
          <p14:tracePt t="91578" x="4502150" y="1104900"/>
          <p14:tracePt t="91595" x="4400550" y="1187450"/>
          <p14:tracePt t="91612" x="4349750" y="1238250"/>
          <p14:tracePt t="91628" x="4343400" y="1276350"/>
          <p14:tracePt t="91645" x="4362450" y="1320800"/>
          <p14:tracePt t="91662" x="4413250" y="1371600"/>
          <p14:tracePt t="91665" x="4445000" y="1403350"/>
          <p14:tracePt t="91678" x="4489450" y="1441450"/>
          <p14:tracePt t="91695" x="4635500" y="1524000"/>
          <p14:tracePt t="91712" x="4794250" y="1587500"/>
          <p14:tracePt t="91728" x="5111750" y="1695450"/>
          <p14:tracePt t="91745" x="5365750" y="1746250"/>
          <p14:tracePt t="91762" x="5568950" y="1765300"/>
          <p14:tracePt t="91778" x="5715000" y="1765300"/>
          <p14:tracePt t="91795" x="5765800" y="1765300"/>
          <p14:tracePt t="91812" x="5772150" y="1765300"/>
          <p14:tracePt t="92872" x="5765800" y="1765300"/>
          <p14:tracePt t="92882" x="5727700" y="1765300"/>
          <p14:tracePt t="92911" x="5378450" y="1765300"/>
          <p14:tracePt t="92962" x="4521200" y="1803400"/>
          <p14:tracePt t="92978" x="4349750" y="1841500"/>
          <p14:tracePt t="92995" x="4171950" y="1898650"/>
          <p14:tracePt t="93012" x="4083050" y="1943100"/>
          <p14:tracePt t="93029" x="3981450" y="1993900"/>
          <p14:tracePt t="93045" x="3867150" y="2057400"/>
          <p14:tracePt t="93062" x="3721100" y="2114550"/>
          <p14:tracePt t="93078" x="3575050" y="2165350"/>
          <p14:tracePt t="93082" x="3517900" y="2190750"/>
          <p14:tracePt t="93095" x="3454400" y="2222500"/>
          <p14:tracePt t="93112" x="3352800" y="2260600"/>
          <p14:tracePt t="93128" x="3276600" y="2311400"/>
          <p14:tracePt t="93145" x="3263900" y="2330450"/>
          <p14:tracePt t="93162" x="3251200" y="2343150"/>
          <p14:tracePt t="93178" x="3238500" y="2362200"/>
          <p14:tracePt t="93195" x="3213100" y="2393950"/>
          <p14:tracePt t="93211" x="3175000" y="2406650"/>
          <p14:tracePt t="93228" x="3149600" y="2419350"/>
          <p14:tracePt t="93245" x="3105150" y="2425700"/>
          <p14:tracePt t="93262" x="3092450" y="2438400"/>
          <p14:tracePt t="93278" x="3073400" y="2444750"/>
          <p14:tracePt t="93295" x="3048000" y="2451100"/>
          <p14:tracePt t="93312" x="3009900" y="2476500"/>
          <p14:tracePt t="93328" x="2952750" y="2501900"/>
          <p14:tracePt t="93345" x="2832100" y="2571750"/>
          <p14:tracePt t="93362" x="2705100" y="2635250"/>
          <p14:tracePt t="93378" x="2590800" y="2698750"/>
          <p14:tracePt t="93395" x="2470150" y="2717800"/>
          <p14:tracePt t="93412" x="2374900" y="2724150"/>
          <p14:tracePt t="93415" x="2336800" y="2724150"/>
          <p14:tracePt t="93428" x="2317750" y="2724150"/>
          <p14:tracePt t="93430" x="2305050" y="2724150"/>
          <p14:tracePt t="93445" x="2298700" y="2724150"/>
          <p14:tracePt t="93461" x="2292350" y="2724150"/>
          <p14:tracePt t="93478" x="2286000" y="2711450"/>
          <p14:tracePt t="93495" x="2273300" y="2705100"/>
          <p14:tracePt t="93512" x="2241550" y="2692400"/>
          <p14:tracePt t="93528" x="2222500" y="2679700"/>
          <p14:tracePt t="93545" x="2222500" y="2673350"/>
          <p14:tracePt t="93588" x="2222500" y="2667000"/>
          <p14:tracePt t="93681" x="2235200" y="2667000"/>
          <p14:tracePt t="93687" x="2254250" y="2667000"/>
          <p14:tracePt t="93696" x="2279650" y="2667000"/>
          <p14:tracePt t="93711" x="2343150" y="2667000"/>
          <p14:tracePt t="93728" x="2463800" y="2660650"/>
          <p14:tracePt t="93745" x="2590800" y="2654300"/>
          <p14:tracePt t="93763" x="2736850" y="2628900"/>
          <p14:tracePt t="93764" x="2806700" y="2622550"/>
          <p14:tracePt t="93778" x="2863850" y="2609850"/>
          <p14:tracePt t="93795" x="2984500" y="2590800"/>
          <p14:tracePt t="93812" x="3155950" y="2578100"/>
          <p14:tracePt t="93828" x="3251200" y="2578100"/>
          <p14:tracePt t="93845" x="3314700" y="2578100"/>
          <p14:tracePt t="93862" x="3359150" y="2584450"/>
          <p14:tracePt t="93878" x="3416300" y="2597150"/>
          <p14:tracePt t="93881" x="3441700" y="2603500"/>
          <p14:tracePt t="93895" x="3486150" y="2609850"/>
          <p14:tracePt t="93912" x="3594100" y="2628900"/>
          <p14:tracePt t="93945" x="3962400" y="2641600"/>
          <p14:tracePt t="93995" x="4273550" y="2654300"/>
          <p14:tracePt t="94012" x="4330700" y="2654300"/>
          <p14:tracePt t="94028" x="4387850" y="2654300"/>
          <p14:tracePt t="94045" x="4425950" y="2654300"/>
          <p14:tracePt t="94108" x="4432300" y="2654300"/>
          <p14:tracePt t="94115" x="4432300" y="2660650"/>
          <p14:tracePt t="94145" x="4514850" y="2679700"/>
          <p14:tracePt t="94162" x="4654550" y="2705100"/>
          <p14:tracePt t="94178" x="4756150" y="2705100"/>
          <p14:tracePt t="94195" x="4851400" y="2705100"/>
          <p14:tracePt t="94212" x="4921250" y="2705100"/>
          <p14:tracePt t="94228" x="4953000" y="2705100"/>
          <p14:tracePt t="94364" x="4959350" y="2705100"/>
          <p14:tracePt t="94372" x="4972050" y="2698750"/>
          <p14:tracePt t="94381" x="4997450" y="2698750"/>
          <p14:tracePt t="94395" x="5092700" y="2673350"/>
          <p14:tracePt t="94412" x="5238750" y="2647950"/>
          <p14:tracePt t="94428" x="5422900" y="2590800"/>
          <p14:tracePt t="94445" x="5708650" y="2540000"/>
          <p14:tracePt t="94462" x="6070600" y="2489200"/>
          <p14:tracePt t="94478" x="6413500" y="2444750"/>
          <p14:tracePt t="94495" x="6819900" y="2413000"/>
          <p14:tracePt t="94512" x="6972300" y="2413000"/>
          <p14:tracePt t="94529" x="7092950" y="2413000"/>
          <p14:tracePt t="94545" x="7162800" y="2419350"/>
          <p14:tracePt t="94562" x="7226300" y="2425700"/>
          <p14:tracePt t="94578" x="7277100" y="2432050"/>
          <p14:tracePt t="94595" x="7346950" y="2438400"/>
          <p14:tracePt t="94612" x="7467600" y="2444750"/>
          <p14:tracePt t="94629" x="7607300" y="2457450"/>
          <p14:tracePt t="94645" x="7816850" y="2482850"/>
          <p14:tracePt t="94662" x="7931150" y="2489200"/>
          <p14:tracePt t="94678" x="7975600" y="2495550"/>
          <p14:tracePt t="94695" x="8007350" y="2495550"/>
          <p14:tracePt t="94712" x="8020050" y="2495550"/>
          <p14:tracePt t="94753" x="8032750" y="2495550"/>
          <p14:tracePt t="94762" x="8058150" y="2501900"/>
          <p14:tracePt t="94778" x="8147050" y="2533650"/>
          <p14:tracePt t="94795" x="8261350" y="2578100"/>
          <p14:tracePt t="94812" x="8407400" y="2641600"/>
          <p14:tracePt t="94828" x="8578850" y="2711450"/>
          <p14:tracePt t="94845" x="8801100" y="2755900"/>
          <p14:tracePt t="94861" x="8890000" y="2755900"/>
          <p14:tracePt t="94878" x="8915400" y="2755900"/>
          <p14:tracePt t="94895" x="8921750" y="2755900"/>
          <p14:tracePt t="94945" x="8921750" y="2749550"/>
          <p14:tracePt t="95042" x="8921750" y="2743200"/>
          <p14:tracePt t="95055" x="8921750" y="2736850"/>
          <p14:tracePt t="95982" x="8915400" y="2730500"/>
          <p14:tracePt t="95990" x="8839200" y="2698750"/>
          <p14:tracePt t="95998" x="8623300" y="2622550"/>
          <p14:tracePt t="96011" x="8350250" y="2552700"/>
          <p14:tracePt t="96029" x="7740650" y="2406650"/>
          <p14:tracePt t="96045" x="6470650" y="2190750"/>
          <p14:tracePt t="96062" x="5734050" y="2101850"/>
          <p14:tracePt t="96078" x="5137150" y="2044700"/>
          <p14:tracePt t="96095" x="4705350" y="2032000"/>
          <p14:tracePt t="96112" x="4387850" y="2032000"/>
          <p14:tracePt t="96129" x="4178300" y="2032000"/>
          <p14:tracePt t="96145" x="3937000" y="2038350"/>
          <p14:tracePt t="96162" x="3797300" y="2063750"/>
          <p14:tracePt t="96178" x="3670300" y="2082800"/>
          <p14:tracePt t="96195" x="3543300" y="2101850"/>
          <p14:tracePt t="96212" x="3384550" y="2120900"/>
          <p14:tracePt t="96228" x="3219450" y="2146300"/>
          <p14:tracePt t="96231" x="3149600" y="2159000"/>
          <p14:tracePt t="96245" x="2978150" y="2171700"/>
          <p14:tracePt t="96262" x="2806700" y="2203450"/>
          <p14:tracePt t="96278" x="2628900" y="2235200"/>
          <p14:tracePt t="96295" x="2425700" y="2286000"/>
          <p14:tracePt t="96312" x="2260600" y="2343150"/>
          <p14:tracePt t="96314" x="2178050" y="2381250"/>
          <p14:tracePt t="96328" x="2108200" y="2413000"/>
          <p14:tracePt t="96345" x="1968500" y="2489200"/>
          <p14:tracePt t="96362" x="1828800" y="2571750"/>
          <p14:tracePt t="96378" x="1651000" y="2660650"/>
          <p14:tracePt t="96395" x="1568450" y="2692400"/>
          <p14:tracePt t="96412" x="1530350" y="2698750"/>
          <p14:tracePt t="96428" x="1511300" y="2705100"/>
          <p14:tracePt t="96488" x="1504950" y="2705100"/>
          <p14:tracePt t="96496" x="1504950" y="2698750"/>
          <p14:tracePt t="96512" x="1498600" y="2686050"/>
          <p14:tracePt t="96528" x="1485900" y="2667000"/>
          <p14:tracePt t="96545" x="1485900" y="2654300"/>
          <p14:tracePt t="96562" x="1485900" y="2641600"/>
          <p14:tracePt t="96578" x="1479550" y="2635250"/>
          <p14:tracePt t="96595" x="1479550" y="2628900"/>
          <p14:tracePt t="96790" x="1479550" y="2622550"/>
          <p14:tracePt t="97950" x="1485900" y="2654300"/>
          <p14:tracePt t="97958" x="1492250" y="2705100"/>
          <p14:tracePt t="97965" x="1498600" y="2736850"/>
          <p14:tracePt t="97979" x="1498600" y="2774950"/>
          <p14:tracePt t="97995" x="1517650" y="2882900"/>
          <p14:tracePt t="98012" x="1524000" y="2978150"/>
          <p14:tracePt t="98029" x="1511300" y="3054350"/>
          <p14:tracePt t="98045" x="1485900" y="3143250"/>
          <p14:tracePt t="98062" x="1447800" y="3232150"/>
          <p14:tracePt t="98065" x="1441450" y="3263900"/>
          <p14:tracePt t="98079" x="1422400" y="3302000"/>
          <p14:tracePt t="98095" x="1384300" y="3352800"/>
          <p14:tracePt t="98111" x="1365250" y="3378200"/>
          <p14:tracePt t="98128" x="1339850" y="3390900"/>
          <p14:tracePt t="98145" x="1327150" y="3390900"/>
          <p14:tracePt t="98162" x="1320800" y="3390900"/>
          <p14:tracePt t="98178" x="1301750" y="3384550"/>
          <p14:tracePt t="98195" x="1276350" y="3371850"/>
          <p14:tracePt t="98212" x="1257300" y="3340100"/>
          <p14:tracePt t="98228" x="1238250" y="3302000"/>
          <p14:tracePt t="98245" x="1206500" y="3225800"/>
          <p14:tracePt t="98262" x="1193800" y="3187700"/>
          <p14:tracePt t="98278" x="1193800" y="3168650"/>
          <p14:tracePt t="98295" x="1193800" y="3149600"/>
          <p14:tracePt t="98312" x="1193800" y="3143250"/>
          <p14:tracePt t="98328" x="1193800" y="3130550"/>
          <p14:tracePt t="98345" x="1193800" y="3124200"/>
          <p14:tracePt t="98362" x="1193800" y="3117850"/>
          <p14:tracePt t="98378" x="1193800" y="3105150"/>
          <p14:tracePt t="98412" x="1193800" y="3098800"/>
          <p14:tracePt t="98456" x="1193800" y="3092450"/>
          <p14:tracePt t="98462" x="1187450" y="3092450"/>
          <p14:tracePt t="98502" x="1187450" y="3086100"/>
          <p14:tracePt t="98512" x="1187450" y="3079750"/>
          <p14:tracePt t="98528" x="1181100" y="3079750"/>
          <p14:tracePt t="98650" x="1181100" y="3092450"/>
          <p14:tracePt t="98658" x="1181100" y="3117850"/>
          <p14:tracePt t="98665" x="1187450" y="3162300"/>
          <p14:tracePt t="98678" x="1193800" y="3206750"/>
          <p14:tracePt t="98695" x="1238250" y="3371850"/>
          <p14:tracePt t="98712" x="1270000" y="3505200"/>
          <p14:tracePt t="98728" x="1289050" y="3638550"/>
          <p14:tracePt t="98745" x="1308100" y="3765550"/>
          <p14:tracePt t="98762" x="1327150" y="3898900"/>
          <p14:tracePt t="98765" x="1339850" y="3956050"/>
          <p14:tracePt t="98778" x="1346200" y="4019550"/>
          <p14:tracePt t="98795" x="1365250" y="4114800"/>
          <p14:tracePt t="98812" x="1384300" y="4171950"/>
          <p14:tracePt t="98828" x="1422400" y="4241800"/>
          <p14:tracePt t="98845" x="1435100" y="4292600"/>
          <p14:tracePt t="98862" x="1454150" y="4337050"/>
          <p14:tracePt t="98878" x="1466850" y="4394200"/>
          <p14:tracePt t="98895" x="1485900" y="4457700"/>
          <p14:tracePt t="98912" x="1504950" y="4540250"/>
          <p14:tracePt t="98928" x="1536700" y="4635500"/>
          <p14:tracePt t="98945" x="1581150" y="4762500"/>
          <p14:tracePt t="98962" x="1600200" y="4826000"/>
          <p14:tracePt t="98978" x="1606550" y="4876800"/>
          <p14:tracePt t="98995" x="1606550" y="4895850"/>
          <p14:tracePt t="99012" x="1606550" y="4914900"/>
          <p14:tracePt t="99028" x="1612900" y="4933950"/>
          <p14:tracePt t="99045" x="1619250" y="4940300"/>
          <p14:tracePt t="99078" x="1619250" y="4953000"/>
          <p14:tracePt t="99129" x="1625600" y="4953000"/>
          <p14:tracePt t="99145" x="1631950" y="4933950"/>
          <p14:tracePt t="99162" x="1631950" y="4914900"/>
          <p14:tracePt t="99178" x="1631950" y="4902200"/>
          <p14:tracePt t="99195" x="1631950" y="4895850"/>
          <p14:tracePt t="99212" x="1631950" y="4883150"/>
          <p14:tracePt t="99228" x="1631950" y="4876800"/>
          <p14:tracePt t="99245" x="1631950" y="4870450"/>
          <p14:tracePt t="99262" x="1631950" y="4864100"/>
          <p14:tracePt t="99278" x="1631950" y="4851400"/>
          <p14:tracePt t="99295" x="1644650" y="4826000"/>
          <p14:tracePt t="99312" x="1644650" y="4813300"/>
          <p14:tracePt t="99328" x="1644650" y="4800600"/>
          <p14:tracePt t="99345" x="1651000" y="4787900"/>
          <p14:tracePt t="99362" x="1651000" y="4768850"/>
          <p14:tracePt t="99395" x="1651000" y="4762500"/>
          <p14:tracePt t="99412" x="1651000" y="4756150"/>
          <p14:tracePt t="99590" x="1657350" y="4756150"/>
          <p14:tracePt t="99731" x="1657350" y="4762500"/>
          <p14:tracePt t="99778" x="1663700" y="4762500"/>
          <p14:tracePt t="99902" x="1670050" y="4768850"/>
          <p14:tracePt t="100034" x="1670050" y="4775200"/>
          <p14:tracePt t="100212" x="1676400" y="4775200"/>
          <p14:tracePt t="100268" x="1682750" y="4775200"/>
          <p14:tracePt t="100283" x="1689100" y="4775200"/>
          <p14:tracePt t="100290" x="1695450" y="4787900"/>
          <p14:tracePt t="100305" x="1701800" y="4787900"/>
          <p14:tracePt t="100328" x="1708150" y="4787900"/>
          <p14:tracePt t="100392" x="1708150" y="4794250"/>
          <p14:tracePt t="102274" x="1714500" y="4794250"/>
          <p14:tracePt t="102282" x="1720850" y="4794250"/>
          <p14:tracePt t="102291" x="1720850" y="4787900"/>
          <p14:tracePt t="102300" x="1727200" y="4787900"/>
          <p14:tracePt t="102397" x="1733550" y="4787900"/>
          <p14:tracePt t="102484" x="1733550" y="4781550"/>
          <p14:tracePt t="102492" x="1739900" y="4775200"/>
          <p14:tracePt t="102498" x="1746250" y="4775200"/>
          <p14:tracePt t="102512" x="1746250" y="4768850"/>
          <p14:tracePt t="102601" x="1752600" y="4768850"/>
          <p14:tracePt t="104150" x="1784350" y="4756150"/>
          <p14:tracePt t="104156" x="1854200" y="4730750"/>
          <p14:tracePt t="104166" x="1892300" y="4730750"/>
          <p14:tracePt t="104179" x="1898650" y="4730750"/>
          <p14:tracePt t="104195" x="1873250" y="4730750"/>
          <p14:tracePt t="104212" x="1771650" y="4737100"/>
          <p14:tracePt t="104228" x="1676400" y="4756150"/>
          <p14:tracePt t="104245" x="1644650" y="4794250"/>
          <p14:tracePt t="104248" x="1651000" y="4832350"/>
          <p14:tracePt t="104262" x="1657350" y="4851400"/>
          <p14:tracePt t="104264" x="1663700" y="4889500"/>
          <p14:tracePt t="104279" x="1663700" y="4933950"/>
          <p14:tracePt t="104295" x="1657350" y="4946650"/>
          <p14:tracePt t="105192" x="1631950" y="4997450"/>
          <p14:tracePt t="105198" x="1631950" y="5016500"/>
          <p14:tracePt t="105213" x="1574800" y="5035550"/>
          <p14:tracePt t="105229" x="1428750" y="5067300"/>
          <p14:tracePt t="105245" x="1308100" y="5099050"/>
          <p14:tracePt t="105262" x="1301750" y="5130800"/>
          <p14:tracePt t="105278" x="1301750" y="5156200"/>
          <p14:tracePt t="105295" x="1295400" y="5168900"/>
          <p14:tracePt t="105312" x="1282700" y="5168900"/>
          <p14:tracePt t="105328" x="1219200" y="5168900"/>
          <p14:tracePt t="105345" x="1111250" y="5156200"/>
          <p14:tracePt t="105362" x="1066800" y="5143500"/>
          <p14:tracePt t="105378" x="1041400" y="5124450"/>
          <p14:tracePt t="105395" x="1035050" y="5086350"/>
          <p14:tracePt t="105412" x="1047750" y="5048250"/>
          <p14:tracePt t="105415" x="1054100" y="5035550"/>
          <p14:tracePt t="105429" x="1073150" y="5016500"/>
          <p14:tracePt t="105432" x="1079500" y="5003800"/>
          <p14:tracePt t="105445" x="1092200" y="4991100"/>
          <p14:tracePt t="105447" x="1098550" y="4984750"/>
          <p14:tracePt t="105581" x="1098550" y="4978400"/>
          <p14:tracePt t="105588" x="1117600" y="4972050"/>
          <p14:tracePt t="105597" x="1181100" y="4940300"/>
          <p14:tracePt t="105612" x="1314450" y="4845050"/>
          <p14:tracePt t="105628" x="1377950" y="4718050"/>
          <p14:tracePt t="105645" x="1397000" y="4559300"/>
          <p14:tracePt t="105662" x="1397000" y="4387850"/>
          <p14:tracePt t="105678" x="1390650" y="4235450"/>
          <p14:tracePt t="105695" x="1390650" y="4095750"/>
          <p14:tracePt t="105712" x="1384300" y="4032250"/>
          <p14:tracePt t="105728" x="1384300" y="3994150"/>
          <p14:tracePt t="105745" x="1384300" y="3962400"/>
          <p14:tracePt t="105762" x="1384300" y="3930650"/>
          <p14:tracePt t="105778" x="1384300" y="3898900"/>
          <p14:tracePt t="105795" x="1397000" y="3854450"/>
          <p14:tracePt t="105812" x="1409700" y="3816350"/>
          <p14:tracePt t="105828" x="1422400" y="3784600"/>
          <p14:tracePt t="105845" x="1422400" y="3778250"/>
          <p14:tracePt t="105862" x="1422400" y="3771900"/>
          <p14:tracePt t="105878" x="1428750" y="3746500"/>
          <p14:tracePt t="105895" x="1428750" y="3708400"/>
          <p14:tracePt t="105897" x="1428750" y="3676650"/>
          <p14:tracePt t="105930" x="1403350" y="3562350"/>
          <p14:tracePt t="105978" x="1384300" y="3498850"/>
          <p14:tracePt t="105995" x="1384300" y="3473450"/>
          <p14:tracePt t="106012" x="1397000" y="3448050"/>
          <p14:tracePt t="106028" x="1403350" y="3409950"/>
          <p14:tracePt t="106045" x="1422400" y="3321050"/>
          <p14:tracePt t="106062" x="1435100" y="3270250"/>
          <p14:tracePt t="106078" x="1435100" y="3238500"/>
          <p14:tracePt t="106095" x="1447800" y="3225800"/>
          <p14:tracePt t="106112" x="1447800" y="3219450"/>
          <p14:tracePt t="106145" x="1454150" y="3206750"/>
          <p14:tracePt t="106162" x="1454150" y="3200400"/>
          <p14:tracePt t="106296" x="1460500" y="3200400"/>
          <p14:tracePt t="106358" x="1473200" y="3200400"/>
          <p14:tracePt t="106365" x="1492250" y="3206750"/>
          <p14:tracePt t="106379" x="1524000" y="3213100"/>
          <p14:tracePt t="106395" x="1543050" y="3232150"/>
          <p14:tracePt t="106412" x="1549400" y="3232150"/>
          <p14:tracePt t="106582" x="1543050" y="3232150"/>
          <p14:tracePt t="106599" x="1536700" y="3232150"/>
          <p14:tracePt t="106607" x="1530350" y="3232150"/>
          <p14:tracePt t="106631" x="1524000" y="3232150"/>
          <p14:tracePt t="106651" x="1524000" y="3225800"/>
          <p14:tracePt t="106667" x="1517650" y="3225800"/>
          <p14:tracePt t="108443" x="1511300" y="3238500"/>
          <p14:tracePt t="108449" x="1498600" y="3270250"/>
          <p14:tracePt t="108463" x="1492250" y="3302000"/>
          <p14:tracePt t="108479" x="1479550" y="3352800"/>
          <p14:tracePt t="108495" x="1460500" y="3409950"/>
          <p14:tracePt t="108512" x="1460500" y="3435350"/>
          <p14:tracePt t="108529" x="1460500" y="3473450"/>
          <p14:tracePt t="108545" x="1460500" y="3498850"/>
          <p14:tracePt t="108562" x="1460500" y="3517900"/>
          <p14:tracePt t="108578" x="1460500" y="3536950"/>
          <p14:tracePt t="108582" x="1460500" y="3543300"/>
          <p14:tracePt t="108595" x="1460500" y="3556000"/>
          <p14:tracePt t="108612" x="1447800" y="3600450"/>
          <p14:tracePt t="108628" x="1441450" y="3638550"/>
          <p14:tracePt t="108645" x="1435100" y="3676650"/>
          <p14:tracePt t="108662" x="1422400" y="3721100"/>
          <p14:tracePt t="108678" x="1422400" y="3759200"/>
          <p14:tracePt t="108695" x="1422400" y="3790950"/>
          <p14:tracePt t="108712" x="1428750" y="3829050"/>
          <p14:tracePt t="108728" x="1428750" y="3860800"/>
          <p14:tracePt t="108745" x="1441450" y="3917950"/>
          <p14:tracePt t="108762" x="1441450" y="3949700"/>
          <p14:tracePt t="108778" x="1441450" y="3975100"/>
          <p14:tracePt t="108795" x="1441450" y="4013200"/>
          <p14:tracePt t="108811" x="1441450" y="4051300"/>
          <p14:tracePt t="108828" x="1441450" y="4076700"/>
          <p14:tracePt t="108845" x="1447800" y="4114800"/>
          <p14:tracePt t="108862" x="1454150" y="4140200"/>
          <p14:tracePt t="108878" x="1460500" y="4171950"/>
          <p14:tracePt t="108895" x="1466850" y="4210050"/>
          <p14:tracePt t="108912" x="1466850" y="4248150"/>
          <p14:tracePt t="108945" x="1473200" y="4356100"/>
          <p14:tracePt t="108995" x="1485900" y="4470400"/>
          <p14:tracePt t="109012" x="1485900" y="4489450"/>
          <p14:tracePt t="109028" x="1485900" y="4508500"/>
          <p14:tracePt t="109045" x="1492250" y="4514850"/>
          <p14:tracePt t="109079" x="1492250" y="4521200"/>
          <p14:tracePt t="109095" x="1492250" y="4527550"/>
          <p14:tracePt t="109112" x="1492250" y="4533900"/>
          <p14:tracePt t="109128" x="1492250" y="4546600"/>
          <p14:tracePt t="109145" x="1492250" y="4559300"/>
          <p14:tracePt t="109162" x="1492250" y="4584700"/>
          <p14:tracePt t="109178" x="1479550" y="4610100"/>
          <p14:tracePt t="109195" x="1466850" y="4648200"/>
          <p14:tracePt t="109212" x="1460500" y="4660900"/>
          <p14:tracePt t="109228" x="1460500" y="4667250"/>
          <p14:tracePt t="109245" x="1460500" y="4679950"/>
          <p14:tracePt t="109382" x="1460500" y="4673600"/>
          <p14:tracePt t="109484" x="1460500" y="4667250"/>
          <p14:tracePt t="109585" x="1460500" y="4660900"/>
          <p14:tracePt t="110206" x="1454150" y="4660900"/>
          <p14:tracePt t="110246" x="1447800" y="4660900"/>
          <p14:tracePt t="110277" x="1441450" y="4660900"/>
          <p14:tracePt t="110292" x="1435100" y="4660900"/>
          <p14:tracePt t="110308" x="1428750" y="4654550"/>
          <p14:tracePt t="110315" x="1428750" y="4648200"/>
          <p14:tracePt t="110329" x="1422400" y="4648200"/>
          <p14:tracePt t="110345" x="1409700" y="4641850"/>
          <p14:tracePt t="110362" x="1384300" y="4622800"/>
          <p14:tracePt t="110378" x="1371600" y="4616450"/>
          <p14:tracePt t="110395" x="1365250" y="4616450"/>
          <p14:tracePt t="110412" x="1358900" y="4616450"/>
          <p14:tracePt t="110445" x="1352550" y="4622800"/>
          <p14:tracePt t="110462" x="1346200" y="4635500"/>
          <p14:tracePt t="110479" x="1339850" y="4654550"/>
          <p14:tracePt t="110495" x="1339850" y="4667250"/>
          <p14:tracePt t="110512" x="1352550" y="4679950"/>
          <p14:tracePt t="110528" x="1384300" y="4692650"/>
          <p14:tracePt t="110545" x="1435100" y="4718050"/>
          <p14:tracePt t="110562" x="1498600" y="4730750"/>
          <p14:tracePt t="110579" x="1606550" y="4743450"/>
          <p14:tracePt t="110595" x="1771650" y="4743450"/>
          <p14:tracePt t="110612" x="1879600" y="4749800"/>
          <p14:tracePt t="110628" x="1949450" y="4743450"/>
          <p14:tracePt t="110645" x="1974850" y="4730750"/>
          <p14:tracePt t="110662" x="1987550" y="4724400"/>
          <p14:tracePt t="110695" x="2000250" y="4724400"/>
          <p14:tracePt t="110712" x="2025650" y="4724400"/>
          <p14:tracePt t="110729" x="2051050" y="4724400"/>
          <p14:tracePt t="110745" x="2063750" y="4724400"/>
          <p14:tracePt t="110790" x="2051050" y="4718050"/>
          <p14:tracePt t="110798" x="2025650" y="4705350"/>
          <p14:tracePt t="110812" x="1987550" y="4692650"/>
          <p14:tracePt t="110828" x="1765300" y="4641850"/>
          <p14:tracePt t="110845" x="1619250" y="4616450"/>
          <p14:tracePt t="110862" x="1555750" y="4616450"/>
          <p14:tracePt t="110878" x="1555750" y="4622800"/>
          <p14:tracePt t="110928" x="1784350" y="4622800"/>
          <p14:tracePt t="110979" x="1974850" y="4603750"/>
          <p14:tracePt t="110995" x="1974850" y="4591050"/>
          <p14:tracePt t="111012" x="1936750" y="4572000"/>
          <p14:tracePt t="111028" x="1860550" y="4527550"/>
          <p14:tracePt t="111045" x="1771650" y="4451350"/>
          <p14:tracePt t="111063" x="1758950" y="4438650"/>
          <p14:tracePt t="111078" x="1733550" y="4375150"/>
          <p14:tracePt t="111095" x="1727200" y="4318000"/>
          <p14:tracePt t="111112" x="1727200" y="4229100"/>
          <p14:tracePt t="111128" x="1727200" y="4114800"/>
          <p14:tracePt t="111145" x="1720850" y="4013200"/>
          <p14:tracePt t="111162" x="1720850" y="3937000"/>
          <p14:tracePt t="111178" x="1720850" y="3848100"/>
          <p14:tracePt t="111195" x="1720850" y="3803650"/>
          <p14:tracePt t="111212" x="1727200" y="3765550"/>
          <p14:tracePt t="111228" x="1739900" y="3721100"/>
          <p14:tracePt t="111245" x="1739900" y="3676650"/>
          <p14:tracePt t="111263" x="1746250" y="3632200"/>
          <p14:tracePt t="111279" x="1746250" y="3587750"/>
          <p14:tracePt t="111295" x="1746250" y="3530600"/>
          <p14:tracePt t="111312" x="1746250" y="3511550"/>
          <p14:tracePt t="111328" x="1739900" y="3492500"/>
          <p14:tracePt t="111345" x="1733550" y="3467100"/>
          <p14:tracePt t="111362" x="1727200" y="3429000"/>
          <p14:tracePt t="111378" x="1714500" y="3390900"/>
          <p14:tracePt t="111395" x="1708150" y="3359150"/>
          <p14:tracePt t="111412" x="1701800" y="3346450"/>
          <p14:tracePt t="111429" x="1695450" y="3340100"/>
          <p14:tracePt t="111445" x="1689100" y="3333750"/>
          <p14:tracePt t="111462" x="1676400" y="3321050"/>
          <p14:tracePt t="111478" x="1663700" y="3308350"/>
          <p14:tracePt t="111495" x="1651000" y="3302000"/>
          <p14:tracePt t="111512" x="1638300" y="3289300"/>
          <p14:tracePt t="111584" x="1638300" y="3295650"/>
          <p14:tracePt t="111592" x="1631950" y="3314700"/>
          <p14:tracePt t="111598" x="1619250" y="3352800"/>
          <p14:tracePt t="111612" x="1612900" y="3397250"/>
          <p14:tracePt t="111628" x="1593850" y="3505200"/>
          <p14:tracePt t="111645" x="1593850" y="3676650"/>
          <p14:tracePt t="111662" x="1593850" y="3790950"/>
          <p14:tracePt t="111678" x="1606550" y="3886200"/>
          <p14:tracePt t="111695" x="1612900" y="3981450"/>
          <p14:tracePt t="111712" x="1612900" y="4057650"/>
          <p14:tracePt t="111729" x="1612900" y="4127500"/>
          <p14:tracePt t="111745" x="1612900" y="4273550"/>
          <p14:tracePt t="111762" x="1600200" y="4368800"/>
          <p14:tracePt t="111779" x="1587500" y="4464050"/>
          <p14:tracePt t="111795" x="1574800" y="4533900"/>
          <p14:tracePt t="111812" x="1574800" y="4578350"/>
          <p14:tracePt t="111828" x="1574800" y="4610100"/>
          <p14:tracePt t="111845" x="1574800" y="4616450"/>
          <p14:tracePt t="111940" x="1574800" y="4622800"/>
          <p14:tracePt t="111956" x="1574800" y="4629150"/>
          <p14:tracePt t="111979" x="1568450" y="4635500"/>
          <p14:tracePt t="111995" x="1568450" y="4641850"/>
          <p14:tracePt t="112028" x="1568450" y="4648200"/>
          <p14:tracePt t="112509" x="1562100" y="4648200"/>
          <p14:tracePt t="112515" x="1549400" y="4641850"/>
          <p14:tracePt t="112529" x="1543050" y="4635500"/>
          <p14:tracePt t="112545" x="1517650" y="4635500"/>
          <p14:tracePt t="112562" x="1485900" y="4622800"/>
          <p14:tracePt t="112579" x="1441450" y="4603750"/>
          <p14:tracePt t="112595" x="1428750" y="4584700"/>
          <p14:tracePt t="112612" x="1403350" y="4546600"/>
          <p14:tracePt t="112629" x="1339850" y="4476750"/>
          <p14:tracePt t="112631" x="1295400" y="4438650"/>
          <p14:tracePt t="112645" x="1231900" y="4400550"/>
          <p14:tracePt t="112648" x="1181100" y="4381500"/>
          <p14:tracePt t="112663" x="1117600" y="4368800"/>
          <p14:tracePt t="112665" x="1047750" y="4368800"/>
          <p14:tracePt t="112678" x="990600" y="4368800"/>
          <p14:tracePt t="112695" x="882650" y="4425950"/>
          <p14:tracePt t="112712" x="844550" y="4457700"/>
          <p14:tracePt t="112928" x="844550" y="4451350"/>
          <p14:tracePt t="112936" x="844550" y="4445000"/>
          <p14:tracePt t="112962" x="850900" y="4438650"/>
          <p14:tracePt t="112979" x="850900" y="4432300"/>
          <p14:tracePt t="112995" x="850900" y="4413250"/>
          <p14:tracePt t="113012" x="857250" y="4375150"/>
          <p14:tracePt t="113029" x="869950" y="4311650"/>
          <p14:tracePt t="113045" x="895350" y="4146550"/>
          <p14:tracePt t="113062" x="889000" y="4057650"/>
          <p14:tracePt t="113078" x="882650" y="3981450"/>
          <p14:tracePt t="113095" x="869950" y="3917950"/>
          <p14:tracePt t="113112" x="869950" y="3879850"/>
          <p14:tracePt t="113128" x="869950" y="3848100"/>
          <p14:tracePt t="113145" x="863600" y="3784600"/>
          <p14:tracePt t="113162" x="869950" y="3740150"/>
          <p14:tracePt t="113179" x="876300" y="3663950"/>
          <p14:tracePt t="113195" x="882650" y="3613150"/>
          <p14:tracePt t="113212" x="901700" y="3575050"/>
          <p14:tracePt t="113228" x="908050" y="3549650"/>
          <p14:tracePt t="113245" x="914400" y="3543300"/>
          <p14:tracePt t="113262" x="927100" y="3505200"/>
          <p14:tracePt t="113278" x="946150" y="3473450"/>
          <p14:tracePt t="113295" x="977900" y="3441700"/>
          <p14:tracePt t="113312" x="1009650" y="3390900"/>
          <p14:tracePt t="113328" x="1041400" y="3340100"/>
          <p14:tracePt t="113345" x="1066800" y="3289300"/>
          <p14:tracePt t="113362" x="1073150" y="3251200"/>
          <p14:tracePt t="113378" x="1079500" y="3225800"/>
          <p14:tracePt t="113395" x="1092200" y="3187700"/>
          <p14:tracePt t="113412" x="1092200" y="3168650"/>
          <p14:tracePt t="113428" x="1092200" y="3143250"/>
          <p14:tracePt t="113445" x="1092200" y="3111500"/>
          <p14:tracePt t="113463" x="1079500" y="3079750"/>
          <p14:tracePt t="113478" x="1079500" y="3073400"/>
          <p14:tracePt t="113495" x="1073150" y="3067050"/>
          <p14:tracePt t="113574" x="1073150" y="3060700"/>
          <p14:tracePt t="113581" x="1060450" y="3054350"/>
          <p14:tracePt t="113595" x="1060450" y="3048000"/>
          <p14:tracePt t="113612" x="1047750" y="3035300"/>
          <p14:tracePt t="114554" x="1047750" y="3028950"/>
          <p14:tracePt t="114562" x="1073150" y="3028950"/>
          <p14:tracePt t="114579" x="1123950" y="3016250"/>
          <p14:tracePt t="114595" x="1168400" y="3003550"/>
          <p14:tracePt t="114612" x="1231900" y="2997200"/>
          <p14:tracePt t="114615" x="1263650" y="2997200"/>
          <p14:tracePt t="114629" x="1301750" y="2997200"/>
          <p14:tracePt t="114646" x="1365250" y="2997200"/>
          <p14:tracePt t="114662" x="1473200" y="3009900"/>
          <p14:tracePt t="114678" x="1555750" y="3028950"/>
          <p14:tracePt t="114697" x="1644650" y="3041650"/>
          <p14:tracePt t="114712" x="1708150" y="3054350"/>
          <p14:tracePt t="114729" x="1778000" y="3060700"/>
          <p14:tracePt t="114745" x="1847850" y="3067050"/>
          <p14:tracePt t="114762" x="1905000" y="3073400"/>
          <p14:tracePt t="114778" x="1962150" y="3073400"/>
          <p14:tracePt t="114795" x="2032000" y="3073400"/>
          <p14:tracePt t="114812" x="2089150" y="3073400"/>
          <p14:tracePt t="114828" x="2171700" y="3073400"/>
          <p14:tracePt t="114845" x="2247900" y="3073400"/>
          <p14:tracePt t="114862" x="2298700" y="3067050"/>
          <p14:tracePt t="114865" x="2311400" y="3067050"/>
          <p14:tracePt t="114879" x="2324100" y="3060700"/>
          <p14:tracePt t="115831" x="2330450" y="3060700"/>
          <p14:tracePt t="115839" x="2336800" y="3060700"/>
          <p14:tracePt t="115846" x="2343150" y="3060700"/>
          <p14:tracePt t="115862" x="2355850" y="3060700"/>
          <p14:tracePt t="115879" x="2362200" y="3060700"/>
          <p14:tracePt t="115895" x="2368550" y="3060700"/>
          <p14:tracePt t="117308" x="2368550" y="3054350"/>
          <p14:tracePt t="117315" x="2330450" y="3028950"/>
          <p14:tracePt t="117323" x="2266950" y="2990850"/>
          <p14:tracePt t="117333" x="2190750" y="2946400"/>
          <p14:tracePt t="117345" x="2063750" y="2876550"/>
          <p14:tracePt t="117362" x="1955800" y="2844800"/>
          <p14:tracePt t="117379" x="1847850" y="2838450"/>
          <p14:tracePt t="117395" x="1778000" y="2832100"/>
          <p14:tracePt t="117412" x="1714500" y="2832100"/>
          <p14:tracePt t="117429" x="1638300" y="2832100"/>
          <p14:tracePt t="117432" x="1568450" y="2832100"/>
          <p14:tracePt t="117445" x="1517650" y="2832100"/>
          <p14:tracePt t="117462" x="1346200" y="2794000"/>
          <p14:tracePt t="117479" x="1231900" y="2762250"/>
          <p14:tracePt t="117495" x="1143000" y="2730500"/>
          <p14:tracePt t="117512" x="1085850" y="2705100"/>
          <p14:tracePt t="117529" x="1054100" y="2698750"/>
          <p14:tracePt t="117545" x="1047750" y="2692400"/>
          <p14:tracePt t="117562" x="1041400" y="2679700"/>
          <p14:tracePt t="117579" x="1035050" y="2679700"/>
          <p14:tracePt t="117612" x="1022350" y="2673350"/>
          <p14:tracePt t="117629" x="1009650" y="2673350"/>
          <p14:tracePt t="117646" x="990600" y="2660650"/>
          <p14:tracePt t="117650" x="971550" y="2654300"/>
          <p14:tracePt t="117663" x="939800" y="2641600"/>
          <p14:tracePt t="117678" x="920750" y="2635250"/>
          <p14:tracePt t="117695" x="889000" y="2622550"/>
          <p14:tracePt t="117789" x="895350" y="2628900"/>
          <p14:tracePt t="117796" x="908050" y="2647950"/>
          <p14:tracePt t="117812" x="958850" y="2679700"/>
          <p14:tracePt t="117829" x="1047750" y="2724150"/>
          <p14:tracePt t="117845" x="1162050" y="2755900"/>
          <p14:tracePt t="117862" x="1270000" y="2787650"/>
          <p14:tracePt t="117878" x="1371600" y="2806700"/>
          <p14:tracePt t="117895" x="1441450" y="2813050"/>
          <p14:tracePt t="117929" x="1555750" y="2838450"/>
          <p14:tracePt t="117978" x="1797050" y="2870200"/>
          <p14:tracePt t="117996" x="1924050" y="2876550"/>
          <p14:tracePt t="118012" x="2044700" y="2889250"/>
          <p14:tracePt t="118029" x="2159000" y="2889250"/>
          <p14:tracePt t="118045" x="2298700" y="2889250"/>
          <p14:tracePt t="118062" x="2368550" y="2889250"/>
          <p14:tracePt t="118079" x="2438400" y="2889250"/>
          <p14:tracePt t="118095" x="2514600" y="2889250"/>
          <p14:tracePt t="118112" x="2590800" y="2882900"/>
          <p14:tracePt t="118115" x="2628900" y="2882900"/>
          <p14:tracePt t="118128" x="2667000" y="2876550"/>
          <p14:tracePt t="118145" x="2768600" y="2857500"/>
          <p14:tracePt t="118162" x="2819400" y="2844800"/>
          <p14:tracePt t="118178" x="2851150" y="2832100"/>
          <p14:tracePt t="118195" x="2895600" y="2819400"/>
          <p14:tracePt t="118212" x="2927350" y="2800350"/>
          <p14:tracePt t="118228" x="2946400" y="2774950"/>
          <p14:tracePt t="118245" x="2965450" y="2743200"/>
          <p14:tracePt t="118262" x="2984500" y="2698750"/>
          <p14:tracePt t="118279" x="3003550" y="2647950"/>
          <p14:tracePt t="118295" x="3041650" y="2584450"/>
          <p14:tracePt t="118312" x="3060700" y="2552700"/>
          <p14:tracePt t="118329" x="3060700" y="2520950"/>
          <p14:tracePt t="118345" x="3060700" y="2501900"/>
          <p14:tracePt t="118362" x="3054350" y="2489200"/>
          <p14:tracePt t="118378" x="3041650" y="2463800"/>
          <p14:tracePt t="118379" x="3028950" y="2451100"/>
          <p14:tracePt t="118395" x="2978150" y="2419350"/>
          <p14:tracePt t="118411" x="2914650" y="2387600"/>
          <p14:tracePt t="118429" x="2800350" y="2349500"/>
          <p14:tracePt t="118445" x="2660650" y="2305050"/>
          <p14:tracePt t="118462" x="2489200" y="2266950"/>
          <p14:tracePt t="118479" x="2336800" y="2247900"/>
          <p14:tracePt t="118495" x="2101850" y="2216150"/>
          <p14:tracePt t="118512" x="1993900" y="2197100"/>
          <p14:tracePt t="118529" x="1930400" y="2190750"/>
          <p14:tracePt t="118545" x="1879600" y="2190750"/>
          <p14:tracePt t="118562" x="1828800" y="2190750"/>
          <p14:tracePt t="118579" x="1765300" y="2190750"/>
          <p14:tracePt t="118595" x="1689100" y="2190750"/>
          <p14:tracePt t="118612" x="1600200" y="2190750"/>
          <p14:tracePt t="118629" x="1517650" y="2197100"/>
          <p14:tracePt t="118645" x="1377950" y="2203450"/>
          <p14:tracePt t="118662" x="1276350" y="2222500"/>
          <p14:tracePt t="118678" x="1174750" y="2241550"/>
          <p14:tracePt t="118695" x="1104900" y="2260600"/>
          <p14:tracePt t="118712" x="1054100" y="2286000"/>
          <p14:tracePt t="118728" x="1009650" y="2305050"/>
          <p14:tracePt t="118745" x="946150" y="2355850"/>
          <p14:tracePt t="118761" x="914400" y="2381250"/>
          <p14:tracePt t="118779" x="863600" y="2419350"/>
          <p14:tracePt t="118795" x="838200" y="2457450"/>
          <p14:tracePt t="118812" x="825500" y="2489200"/>
          <p14:tracePt t="118815" x="819150" y="2501900"/>
          <p14:tracePt t="118829" x="819150" y="2514600"/>
          <p14:tracePt t="118832" x="819150" y="2527300"/>
          <p14:tracePt t="118845" x="819150" y="2552700"/>
          <p14:tracePt t="118862" x="825500" y="2578100"/>
          <p14:tracePt t="118879" x="844550" y="2603500"/>
          <p14:tracePt t="118895" x="882650" y="2628900"/>
          <p14:tracePt t="118929" x="977900" y="2698750"/>
          <p14:tracePt t="118978" x="1200150" y="2774950"/>
          <p14:tracePt t="118995" x="1270000" y="2787650"/>
          <p14:tracePt t="119012" x="1365250" y="2794000"/>
          <p14:tracePt t="119029" x="1492250" y="2794000"/>
          <p14:tracePt t="119045" x="1644650" y="2794000"/>
          <p14:tracePt t="119062" x="1809750" y="2794000"/>
          <p14:tracePt t="119063" x="1898650" y="2794000"/>
          <p14:tracePt t="119079" x="1962150" y="2794000"/>
          <p14:tracePt t="119081" x="2032000" y="2794000"/>
          <p14:tracePt t="119095" x="2146300" y="2794000"/>
          <p14:tracePt t="119112" x="2228850" y="2794000"/>
          <p14:tracePt t="119129" x="2286000" y="2787650"/>
          <p14:tracePt t="119145" x="2349500" y="2787650"/>
          <p14:tracePt t="119162" x="2400300" y="2781300"/>
          <p14:tracePt t="119179" x="2457450" y="2781300"/>
          <p14:tracePt t="119195" x="2533650" y="2781300"/>
          <p14:tracePt t="119212" x="2603500" y="2787650"/>
          <p14:tracePt t="119229" x="2692400" y="2794000"/>
          <p14:tracePt t="119245" x="2755900" y="2794000"/>
          <p14:tracePt t="119262" x="2806700" y="2794000"/>
          <p14:tracePt t="119279" x="2857500" y="2794000"/>
          <p14:tracePt t="119295" x="2901950" y="2794000"/>
          <p14:tracePt t="119312" x="2946400" y="2794000"/>
          <p14:tracePt t="119329" x="2990850" y="2794000"/>
          <p14:tracePt t="119345" x="3035300" y="2787650"/>
          <p14:tracePt t="119362" x="3041650" y="2787650"/>
          <p14:tracePt t="120402" x="3035300" y="2787650"/>
          <p14:tracePt t="120413" x="3016250" y="2787650"/>
          <p14:tracePt t="120429" x="2914650" y="2787650"/>
          <p14:tracePt t="120445" x="2787650" y="2774950"/>
          <p14:tracePt t="120462" x="2673350" y="2774950"/>
          <p14:tracePt t="120479" x="2590800" y="2787650"/>
          <p14:tracePt t="120495" x="2489200" y="2813050"/>
          <p14:tracePt t="120512" x="2444750" y="2838450"/>
          <p14:tracePt t="120529" x="2425700" y="2857500"/>
          <p14:tracePt t="120545" x="2393950" y="2870200"/>
          <p14:tracePt t="120562" x="2362200" y="2889250"/>
          <p14:tracePt t="120565" x="2343150" y="2895600"/>
          <p14:tracePt t="120579" x="2324100" y="2908300"/>
          <p14:tracePt t="120582" x="2311400" y="2914650"/>
          <p14:tracePt t="120595" x="2279650" y="2940050"/>
          <p14:tracePt t="120612" x="2254250" y="2965450"/>
          <p14:tracePt t="120629" x="2235200" y="2990850"/>
          <p14:tracePt t="120645" x="2228850" y="2997200"/>
          <p14:tracePt t="120814" x="2228850" y="3003550"/>
          <p14:tracePt t="120823" x="2228850" y="3009900"/>
          <p14:tracePt t="120846" x="2222500" y="3009900"/>
          <p14:tracePt t="121250" x="2228850" y="3009900"/>
          <p14:tracePt t="121282" x="2228850" y="3016250"/>
          <p14:tracePt t="122822" x="2222500" y="3009900"/>
          <p14:tracePt t="122832" x="2209800" y="3009900"/>
          <p14:tracePt t="122838" x="2190750" y="3009900"/>
          <p14:tracePt t="122846" x="2178050" y="3016250"/>
          <p14:tracePt t="122862" x="2165350" y="3022600"/>
          <p14:tracePt t="122879" x="2139950" y="3028950"/>
          <p14:tracePt t="122895" x="2114550" y="3041650"/>
          <p14:tracePt t="122913" x="2070100" y="3048000"/>
          <p14:tracePt t="122915" x="2051050" y="3048000"/>
          <p14:tracePt t="122929" x="2032000" y="3048000"/>
          <p14:tracePt t="122945" x="1974850" y="3048000"/>
          <p14:tracePt t="122962" x="1917700" y="3035300"/>
          <p14:tracePt t="122979" x="1866900" y="3022600"/>
          <p14:tracePt t="122995" x="1809750" y="3009900"/>
          <p14:tracePt t="123012" x="1771650" y="3003550"/>
          <p14:tracePt t="123028" x="1746250" y="3003550"/>
          <p14:tracePt t="123165" x="1752600" y="3003550"/>
          <p14:tracePt t="123179" x="1758950" y="3003550"/>
          <p14:tracePt t="123196" x="1797050" y="3016250"/>
          <p14:tracePt t="123212" x="1854200" y="3041650"/>
          <p14:tracePt t="123229" x="1943100" y="3067050"/>
          <p14:tracePt t="123245" x="2038350" y="3092450"/>
          <p14:tracePt t="123262" x="2133600" y="3111500"/>
          <p14:tracePt t="123279" x="2197100" y="3117850"/>
          <p14:tracePt t="123295" x="2222500" y="3124200"/>
          <p14:tracePt t="123685" x="2228850" y="3117850"/>
          <p14:tracePt t="123692" x="2235200" y="3105150"/>
          <p14:tracePt t="123700" x="2241550" y="3092450"/>
          <p14:tracePt t="123712" x="2247900" y="3092450"/>
          <p14:tracePt t="123729" x="2247900" y="3086100"/>
          <p14:tracePt t="123809" x="2247900" y="3079750"/>
          <p14:tracePt t="124424" x="2254250" y="3067050"/>
          <p14:tracePt t="124434" x="2260600" y="3041650"/>
          <p14:tracePt t="124437" x="2260600" y="3009900"/>
          <p14:tracePt t="124445" x="2241550" y="2978150"/>
          <p14:tracePt t="124462" x="2159000" y="2895600"/>
          <p14:tracePt t="124479" x="2006600" y="2806700"/>
          <p14:tracePt t="124495" x="1822450" y="2730500"/>
          <p14:tracePt t="124512" x="1644650" y="2679700"/>
          <p14:tracePt t="124529" x="1504950" y="2641600"/>
          <p14:tracePt t="124546" x="1409700" y="2603500"/>
          <p14:tracePt t="124562" x="1346200" y="2597150"/>
          <p14:tracePt t="124579" x="1308100" y="2584450"/>
          <p14:tracePt t="124595" x="1276350" y="2584450"/>
          <p14:tracePt t="124612" x="1225550" y="2584450"/>
          <p14:tracePt t="124629" x="1168400" y="2584450"/>
          <p14:tracePt t="124646" x="1123950" y="2584450"/>
          <p14:tracePt t="124662" x="1073150" y="2571750"/>
          <p14:tracePt t="124679" x="1028700" y="2571750"/>
          <p14:tracePt t="124695" x="971550" y="2571750"/>
          <p14:tracePt t="124712" x="933450" y="2571750"/>
          <p14:tracePt t="124729" x="889000" y="2571750"/>
          <p14:tracePt t="124745" x="863600" y="2571750"/>
          <p14:tracePt t="124762" x="857250" y="2565400"/>
          <p14:tracePt t="124766" x="850900" y="2565400"/>
          <p14:tracePt t="124781" x="831850" y="2565400"/>
          <p14:tracePt t="124795" x="819150" y="2559050"/>
          <p14:tracePt t="124812" x="812800" y="2552700"/>
          <p14:tracePt t="124829" x="806450" y="2546350"/>
          <p14:tracePt t="124845" x="800100" y="2540000"/>
          <p14:tracePt t="124862" x="800100" y="2533650"/>
          <p14:tracePt t="124879" x="800100" y="2527300"/>
          <p14:tracePt t="124912" x="800100" y="2520950"/>
          <p14:tracePt t="124928" x="806450" y="2520950"/>
          <p14:tracePt t="124945" x="806450" y="2514600"/>
          <p14:tracePt t="124995" x="850900" y="2501900"/>
          <p14:tracePt t="125013" x="876300" y="2495550"/>
          <p14:tracePt t="125029" x="889000" y="2489200"/>
          <p14:tracePt t="125045" x="901700" y="2482850"/>
          <p14:tracePt t="125062" x="908050" y="2482850"/>
          <p14:tracePt t="125079" x="914400" y="2482850"/>
          <p14:tracePt t="125095" x="920750" y="2482850"/>
          <p14:tracePt t="125450" x="927100" y="2482850"/>
          <p14:tracePt t="125459" x="933450" y="2482850"/>
          <p14:tracePt t="125465" x="952500" y="2482850"/>
          <p14:tracePt t="125479" x="971550" y="2482850"/>
          <p14:tracePt t="125495" x="1066800" y="2476500"/>
          <p14:tracePt t="125512" x="1143000" y="2476500"/>
          <p14:tracePt t="125529" x="1212850" y="2476500"/>
          <p14:tracePt t="125546" x="1295400" y="2476500"/>
          <p14:tracePt t="125562" x="1352550" y="2489200"/>
          <p14:tracePt t="125579" x="1403350" y="2495550"/>
          <p14:tracePt t="125595" x="1441450" y="2501900"/>
          <p14:tracePt t="125612" x="1479550" y="2501900"/>
          <p14:tracePt t="125629" x="1574800" y="2508250"/>
          <p14:tracePt t="125645" x="1708150" y="2508250"/>
          <p14:tracePt t="125662" x="1841500" y="2508250"/>
          <p14:tracePt t="125679" x="1968500" y="2508250"/>
          <p14:tracePt t="125695" x="2063750" y="2508250"/>
          <p14:tracePt t="125712" x="2133600" y="2508250"/>
          <p14:tracePt t="125729" x="2184400" y="2508250"/>
          <p14:tracePt t="125731" x="2203450" y="2508250"/>
          <p14:tracePt t="125745" x="2241550" y="2514600"/>
          <p14:tracePt t="125762" x="2279650" y="2520950"/>
          <p14:tracePt t="125779" x="2336800" y="2520950"/>
          <p14:tracePt t="125795" x="2463800" y="2520950"/>
          <p14:tracePt t="125812" x="2609850" y="2520950"/>
          <p14:tracePt t="125829" x="2774950" y="2514600"/>
          <p14:tracePt t="125845" x="2971800" y="2501900"/>
          <p14:tracePt t="125862" x="3009900" y="2495550"/>
          <p14:tracePt t="125932" x="3009900" y="2489200"/>
          <p14:tracePt t="126407" x="2997200" y="2489200"/>
          <p14:tracePt t="126415" x="2946400" y="2489200"/>
          <p14:tracePt t="126423" x="2889250" y="2489200"/>
          <p14:tracePt t="126432" x="2819400" y="2495550"/>
          <p14:tracePt t="126445" x="2584450" y="2527300"/>
          <p14:tracePt t="126462" x="2349500" y="2578100"/>
          <p14:tracePt t="126479" x="2133600" y="2622550"/>
          <p14:tracePt t="126496" x="1949450" y="2679700"/>
          <p14:tracePt t="126512" x="1835150" y="2717800"/>
          <p14:tracePt t="126528" x="1758950" y="2743200"/>
          <p14:tracePt t="126545" x="1714500" y="2762250"/>
          <p14:tracePt t="126562" x="1682750" y="2781300"/>
          <p14:tracePt t="126579" x="1638300" y="2800350"/>
          <p14:tracePt t="126595" x="1574800" y="2838450"/>
          <p14:tracePt t="126612" x="1479550" y="2882900"/>
          <p14:tracePt t="126629" x="1365250" y="2940050"/>
          <p14:tracePt t="126645" x="1250950" y="2984500"/>
          <p14:tracePt t="126662" x="1123950" y="3048000"/>
          <p14:tracePt t="126678" x="1079500" y="3073400"/>
          <p14:tracePt t="126695" x="1054100" y="3086100"/>
          <p14:tracePt t="126712" x="1035050" y="3098800"/>
          <p14:tracePt t="126729" x="1003300" y="3111500"/>
          <p14:tracePt t="126732" x="984250" y="3117850"/>
          <p14:tracePt t="126745" x="977900" y="3124200"/>
          <p14:tracePt t="126762" x="946150" y="3136900"/>
          <p14:tracePt t="126779" x="908050" y="3143250"/>
          <p14:tracePt t="126795" x="882650" y="3155950"/>
          <p14:tracePt t="126829" x="876300" y="3155950"/>
          <p14:tracePt t="126867" x="869950" y="3155950"/>
          <p14:tracePt t="126888" x="869950" y="3149600"/>
          <p14:tracePt t="126904" x="869950" y="3143250"/>
          <p14:tracePt t="126913" x="869950" y="3136900"/>
          <p14:tracePt t="126946" x="876300" y="3130550"/>
          <p14:tracePt t="126995" x="882650" y="3117850"/>
          <p14:tracePt t="127012" x="927100" y="3105150"/>
          <p14:tracePt t="127029" x="958850" y="3105150"/>
          <p14:tracePt t="127045" x="996950" y="3098800"/>
          <p14:tracePt t="127062" x="1022350" y="3092450"/>
          <p14:tracePt t="127079" x="1035050" y="3092450"/>
          <p14:tracePt t="127082" x="1041400" y="3092450"/>
          <p14:tracePt t="127112" x="1047750" y="3092450"/>
          <p14:tracePt t="127507" x="1054100" y="3092450"/>
          <p14:tracePt t="127550" x="1060450" y="3092450"/>
          <p14:tracePt t="127612" x="1066800" y="3092450"/>
          <p14:tracePt t="128304" x="1085850" y="3092450"/>
          <p14:tracePt t="128313" x="1111250" y="3092450"/>
          <p14:tracePt t="128329" x="1143000" y="3086100"/>
          <p14:tracePt t="128346" x="1155700" y="3086100"/>
          <p14:tracePt t="128362" x="1162050" y="3079750"/>
          <p14:tracePt t="128420" x="1162050" y="3067050"/>
          <p14:tracePt t="128428" x="1155700" y="3054350"/>
          <p14:tracePt t="128445" x="1143000" y="3022600"/>
          <p14:tracePt t="128462" x="1136650" y="2984500"/>
          <p14:tracePt t="128479" x="1130300" y="2978150"/>
          <p14:tracePt t="128481" x="1130300" y="2971800"/>
          <p14:tracePt t="128576" x="1123950" y="2984500"/>
          <p14:tracePt t="128583" x="1117600" y="2997200"/>
          <p14:tracePt t="128595" x="1117600" y="3009900"/>
          <p14:tracePt t="128612" x="1117600" y="3035300"/>
          <p14:tracePt t="128629" x="1117600" y="3041650"/>
          <p14:tracePt t="128645" x="1123950" y="3048000"/>
          <p14:tracePt t="129020" x="1130300" y="3048000"/>
          <p14:tracePt t="129029" x="1136650" y="3041650"/>
          <p14:tracePt t="129046" x="1143000" y="3041650"/>
          <p14:tracePt t="129079" x="1143000" y="3035300"/>
          <p14:tracePt t="129095" x="1155700" y="3022600"/>
          <p14:tracePt t="129113" x="1168400" y="3009900"/>
          <p14:tracePt t="129129" x="1206500" y="2971800"/>
          <p14:tracePt t="129145" x="1219200" y="2952750"/>
          <p14:tracePt t="129162" x="1225550" y="2933700"/>
          <p14:tracePt t="134226" x="1352550" y="2952750"/>
          <p14:tracePt t="134234" x="1555750" y="3003550"/>
          <p14:tracePt t="134245" x="1765300" y="3060700"/>
          <p14:tracePt t="134262" x="2171700" y="3155950"/>
          <p14:tracePt t="134279" x="2559050" y="3187700"/>
          <p14:tracePt t="134295" x="3270250" y="3187700"/>
          <p14:tracePt t="134312" x="3683000" y="3187700"/>
          <p14:tracePt t="134329" x="3937000" y="3194050"/>
          <p14:tracePt t="134345" x="4019550" y="3219450"/>
          <p14:tracePt t="134406" x="4006850" y="3219450"/>
          <p14:tracePt t="134415" x="3981450" y="3213100"/>
          <p14:tracePt t="134423" x="3962400" y="3206750"/>
          <p14:tracePt t="134429" x="3956050" y="3200400"/>
          <p14:tracePt t="134639" x="3956050" y="3213100"/>
          <p14:tracePt t="134647" x="3949700" y="3251200"/>
          <p14:tracePt t="134662" x="3898900" y="3409950"/>
          <p14:tracePt t="134679" x="3816350" y="3644900"/>
          <p14:tracePt t="134695" x="3746500" y="3873500"/>
          <p14:tracePt t="134712" x="3740150" y="4057650"/>
          <p14:tracePt t="134729" x="3759200" y="4184650"/>
          <p14:tracePt t="134732" x="3771900" y="4216400"/>
          <p14:tracePt t="134745" x="3784600" y="4235450"/>
          <p14:tracePt t="134762" x="3784600" y="4254500"/>
          <p14:tracePt t="134780" x="3765550" y="4279900"/>
          <p14:tracePt t="134795" x="3708400" y="4311650"/>
          <p14:tracePt t="134812" x="3651250" y="4375150"/>
          <p14:tracePt t="134829" x="3594100" y="4476750"/>
          <p14:tracePt t="134845" x="3524250" y="4584700"/>
          <p14:tracePt t="134848" x="3498850" y="4648200"/>
          <p14:tracePt t="134863" x="3460750" y="4711700"/>
          <p14:tracePt t="134865" x="3435350" y="4768850"/>
          <p14:tracePt t="134879" x="3416300" y="4838700"/>
          <p14:tracePt t="134895" x="3371850" y="5022850"/>
          <p14:tracePt t="134929" x="3409950" y="5156200"/>
          <p14:tracePt t="134979" x="3594100" y="5111750"/>
          <p14:tracePt t="134995" x="3651250" y="5092700"/>
          <p14:tracePt t="135012" x="3670300" y="5080000"/>
          <p14:tracePt t="135029" x="3676650" y="5080000"/>
          <p14:tracePt t="135370" x="3683000" y="5080000"/>
          <p14:tracePt t="135379" x="3695700" y="5080000"/>
          <p14:tracePt t="135396" x="3759200" y="5080000"/>
          <p14:tracePt t="135412" x="3816350" y="5080000"/>
          <p14:tracePt t="135429" x="3867150" y="5080000"/>
          <p14:tracePt t="135445" x="3930650" y="5080000"/>
          <p14:tracePt t="135463" x="3975100" y="5073650"/>
          <p14:tracePt t="135479" x="4019550" y="5067300"/>
          <p14:tracePt t="135495" x="4057650" y="5067300"/>
          <p14:tracePt t="135512" x="4102100" y="5067300"/>
          <p14:tracePt t="135529" x="4171950" y="5073650"/>
          <p14:tracePt t="135545" x="4260850" y="5092700"/>
          <p14:tracePt t="135562" x="4387850" y="5111750"/>
          <p14:tracePt t="135579" x="4540250" y="5130800"/>
          <p14:tracePt t="135595" x="4838700" y="5162550"/>
          <p14:tracePt t="135612" x="5048250" y="5168900"/>
          <p14:tracePt t="135629" x="5302250" y="5175250"/>
          <p14:tracePt t="135645" x="5499100" y="5175250"/>
          <p14:tracePt t="135662" x="5708650" y="5175250"/>
          <p14:tracePt t="135665" x="5810250" y="5175250"/>
          <p14:tracePt t="135679" x="5937250" y="5168900"/>
          <p14:tracePt t="135696" x="6305550" y="5124450"/>
          <p14:tracePt t="135712" x="6483350" y="5092700"/>
          <p14:tracePt t="135729" x="6654800" y="5054600"/>
          <p14:tracePt t="135745" x="6807200" y="5035550"/>
          <p14:tracePt t="135763" x="6915150" y="5029200"/>
          <p14:tracePt t="135779" x="7004050" y="5029200"/>
          <p14:tracePt t="135795" x="7073900" y="5029200"/>
          <p14:tracePt t="135812" x="7112000" y="5035550"/>
          <p14:tracePt t="135878" x="7105650" y="5041900"/>
          <p14:tracePt t="135882" x="7061200" y="5054600"/>
          <p14:tracePt t="135895" x="6965950" y="5060950"/>
          <p14:tracePt t="135930" x="5943600" y="5060950"/>
          <p14:tracePt t="135979" x="4826000" y="4991100"/>
          <p14:tracePt t="135995" x="4826000" y="4959350"/>
          <p14:tracePt t="136012" x="4864100" y="4870450"/>
          <p14:tracePt t="136029" x="4946650" y="4724400"/>
          <p14:tracePt t="136045" x="5080000" y="4476750"/>
          <p14:tracePt t="136062" x="5130800" y="4343400"/>
          <p14:tracePt t="136079" x="5143500" y="4273550"/>
          <p14:tracePt t="136095" x="5149850" y="4260850"/>
          <p14:tracePt t="136129" x="5149850" y="4273550"/>
          <p14:tracePt t="136145" x="5168900" y="4413250"/>
          <p14:tracePt t="136161" x="5194300" y="4699000"/>
          <p14:tracePt t="136178" x="5207000" y="4870450"/>
          <p14:tracePt t="136195" x="5226050" y="4972050"/>
          <p14:tracePt t="136211" x="5245100" y="5022850"/>
          <p14:tracePt t="136228" x="5257800" y="5048250"/>
          <p14:tracePt t="136245" x="5270500" y="5067300"/>
          <p14:tracePt t="136261" x="5264150" y="5086350"/>
          <p14:tracePt t="136278" x="5257800" y="5092700"/>
          <p14:tracePt t="136295" x="5213350" y="5111750"/>
          <p14:tracePt t="136312" x="5162550" y="5149850"/>
          <p14:tracePt t="136329" x="5099050" y="5181600"/>
          <p14:tracePt t="136345" x="5054600" y="5226050"/>
          <p14:tracePt t="136362" x="5041900" y="5232400"/>
          <p14:tracePt t="136716" x="5035550" y="5232400"/>
          <p14:tracePt t="136724" x="5029200" y="5232400"/>
          <p14:tracePt t="136747" x="5022850" y="5232400"/>
          <p14:tracePt t="136763" x="5016500" y="5232400"/>
          <p14:tracePt t="136779" x="4984750" y="5232400"/>
          <p14:tracePt t="136796" x="4959350" y="5251450"/>
          <p14:tracePt t="136812" x="4940300" y="5257800"/>
          <p14:tracePt t="136815" x="4940300" y="5264150"/>
          <p14:tracePt t="137032" x="4933950" y="5264150"/>
          <p14:tracePt t="137148" x="4940300" y="5264150"/>
          <p14:tracePt t="137156" x="4959350" y="5270500"/>
          <p14:tracePt t="137164" x="4991100" y="5270500"/>
          <p14:tracePt t="137179" x="5041900" y="5270500"/>
          <p14:tracePt t="137196" x="5194300" y="5270500"/>
          <p14:tracePt t="137212" x="5441950" y="5257800"/>
          <p14:tracePt t="137229" x="5607050" y="5238750"/>
          <p14:tracePt t="137246" x="5759450" y="5238750"/>
          <p14:tracePt t="137262" x="5854700" y="5238750"/>
          <p14:tracePt t="137279" x="5899150" y="5238750"/>
          <p14:tracePt t="137295" x="5924550" y="5238750"/>
          <p14:tracePt t="137732" x="5937250" y="5238750"/>
          <p14:tracePt t="137740" x="5962650" y="5232400"/>
          <p14:tracePt t="137748" x="5988050" y="5226050"/>
          <p14:tracePt t="137761" x="6019800" y="5213350"/>
          <p14:tracePt t="137778" x="6070600" y="5200650"/>
          <p14:tracePt t="137795" x="6115050" y="5181600"/>
          <p14:tracePt t="137811" x="6115050" y="5175250"/>
          <p14:tracePt t="138052" x="6115050" y="5181600"/>
          <p14:tracePt t="138061" x="6121400" y="5200650"/>
          <p14:tracePt t="138068" x="6121400" y="5207000"/>
          <p14:tracePt t="138084" x="6127750" y="5213350"/>
          <p14:tracePt t="138096" x="6127750" y="5219700"/>
          <p14:tracePt t="138113" x="6127750" y="5238750"/>
          <p14:tracePt t="138115" x="6134100" y="5238750"/>
          <p14:tracePt t="138168" x="6140450" y="5238750"/>
          <p14:tracePt t="138176" x="6159500" y="5207000"/>
          <p14:tracePt t="138184" x="6178550" y="5162550"/>
          <p14:tracePt t="138195" x="6197600" y="5105400"/>
          <p14:tracePt t="138211" x="6203950" y="4984750"/>
          <p14:tracePt t="138228" x="6197600" y="4819650"/>
          <p14:tracePt t="138245" x="6172200" y="4527550"/>
          <p14:tracePt t="138246" x="6146800" y="4349750"/>
          <p14:tracePt t="138262" x="6134100" y="4032250"/>
          <p14:tracePt t="138278" x="6134100" y="3683000"/>
          <p14:tracePt t="138295" x="6134100" y="3352800"/>
          <p14:tracePt t="138312" x="6057900" y="3003550"/>
          <p14:tracePt t="138329" x="5930900" y="2711450"/>
          <p14:tracePt t="138331" x="5854700" y="2559050"/>
          <p14:tracePt t="138345" x="5772150" y="2438400"/>
          <p14:tracePt t="138362" x="5600700" y="2260600"/>
          <p14:tracePt t="138379" x="5429250" y="2120900"/>
          <p14:tracePt t="138382" x="5359400" y="2076450"/>
          <p14:tracePt t="138395" x="5219700" y="2000250"/>
          <p14:tracePt t="138412" x="5105400" y="1962150"/>
          <p14:tracePt t="138429" x="4997450" y="1943100"/>
          <p14:tracePt t="138445" x="4870450" y="1936750"/>
          <p14:tracePt t="138462" x="4737100" y="1943100"/>
          <p14:tracePt t="138467" x="4660900" y="1949450"/>
          <p14:tracePt t="138478" x="4591050" y="1968500"/>
          <p14:tracePt t="138496" x="4381500" y="2044700"/>
          <p14:tracePt t="138512" x="4286250" y="2108200"/>
          <p14:tracePt t="138529" x="4229100" y="2165350"/>
          <p14:tracePt t="138545" x="4216400" y="2222500"/>
          <p14:tracePt t="138562" x="4241800" y="2292350"/>
          <p14:tracePt t="138579" x="4324350" y="2374900"/>
          <p14:tracePt t="138596" x="4495800" y="2482850"/>
          <p14:tracePt t="138612" x="4876800" y="2698750"/>
          <p14:tracePt t="138629" x="5207000" y="2844800"/>
          <p14:tracePt t="138645" x="5568950" y="2959100"/>
          <p14:tracePt t="138662" x="5988050" y="3098800"/>
          <p14:tracePt t="138679" x="6394450" y="3175000"/>
          <p14:tracePt t="138695" x="6750050" y="3206750"/>
          <p14:tracePt t="138712" x="7080250" y="3200400"/>
          <p14:tracePt t="138729" x="7321550" y="3175000"/>
          <p14:tracePt t="138745" x="7658100" y="3105150"/>
          <p14:tracePt t="138762" x="7886700" y="3060700"/>
          <p14:tracePt t="138779" x="8102600" y="3028950"/>
          <p14:tracePt t="138795" x="8261350" y="3022600"/>
          <p14:tracePt t="138812" x="8413750" y="3022600"/>
          <p14:tracePt t="138829" x="8553450" y="3022600"/>
          <p14:tracePt t="138831" x="8616950" y="3022600"/>
          <p14:tracePt t="138845" x="8731250" y="3022600"/>
          <p14:tracePt t="138862" x="8832850" y="3022600"/>
          <p14:tracePt t="138879" x="8928100" y="3022600"/>
          <p14:tracePt t="138895" x="9004300" y="3016250"/>
          <p14:tracePt t="138912" x="9086850" y="3003550"/>
          <p14:tracePt t="138928" x="9169400" y="2984500"/>
          <p14:tracePt t="138945" x="9232900" y="2971800"/>
          <p14:tracePt t="138978" x="9232900" y="2965450"/>
          <p14:tracePt t="139172" x="9220200" y="2965450"/>
          <p14:tracePt t="139182" x="9194800" y="2959100"/>
          <p14:tracePt t="139188" x="9156700" y="2952750"/>
          <p14:tracePt t="139197" x="9124950" y="2940050"/>
          <p14:tracePt t="139213" x="9061450" y="2933700"/>
          <p14:tracePt t="139229" x="9029700" y="2927350"/>
          <p14:tracePt t="139245" x="9023350" y="2927350"/>
          <p14:tracePt t="140284" x="9036050" y="2927350"/>
          <p14:tracePt t="140293" x="9042400" y="2927350"/>
          <p14:tracePt t="140299" x="9048750" y="2933700"/>
          <p14:tracePt t="140312" x="9055100" y="2933700"/>
          <p14:tracePt t="140329" x="9080500" y="2940050"/>
          <p14:tracePt t="140345" x="9112250" y="2952750"/>
          <p14:tracePt t="140502" x="9105900" y="2952750"/>
          <p14:tracePt t="140511" x="9093200" y="2940050"/>
          <p14:tracePt t="140518" x="9080500" y="2933700"/>
          <p14:tracePt t="140529" x="9061450" y="2927350"/>
          <p14:tracePt t="140546" x="9017000" y="2914650"/>
          <p14:tracePt t="140563" x="8972550" y="2901950"/>
          <p14:tracePt t="140579" x="8953500" y="2895600"/>
          <p14:tracePt t="140595" x="8947150" y="2895600"/>
          <p14:tracePt t="140666" x="8940800" y="2895600"/>
          <p14:tracePt t="140674" x="8921750" y="2901950"/>
          <p14:tracePt t="140681" x="8883650" y="2921000"/>
          <p14:tracePt t="140695" x="8851900" y="2933700"/>
          <p14:tracePt t="140712" x="8737600" y="3035300"/>
          <p14:tracePt t="140729" x="8648700" y="3130550"/>
          <p14:tracePt t="140746" x="8572500" y="3219450"/>
          <p14:tracePt t="140762" x="8483600" y="3359150"/>
          <p14:tracePt t="140779" x="8413750" y="3498850"/>
          <p14:tracePt t="140795" x="8356600" y="3657600"/>
          <p14:tracePt t="140812" x="8312150" y="3810000"/>
          <p14:tracePt t="140829" x="8293100" y="3956050"/>
          <p14:tracePt t="140845" x="8261350" y="4178300"/>
          <p14:tracePt t="140862" x="8235950" y="4337050"/>
          <p14:tracePt t="140879" x="8191500" y="4489450"/>
          <p14:tracePt t="140896" x="8147050" y="4616450"/>
          <p14:tracePt t="140929" x="8058150" y="4857750"/>
          <p14:tracePt t="140979" x="8013700" y="4978400"/>
          <p14:tracePt t="140995" x="7994650" y="5003800"/>
          <p14:tracePt t="141012" x="7962900" y="5041900"/>
          <p14:tracePt t="141029" x="7918450" y="5086350"/>
          <p14:tracePt t="141045" x="7854950" y="5168900"/>
          <p14:tracePt t="141061" x="7816850" y="5207000"/>
          <p14:tracePt t="141078" x="7785100" y="5232400"/>
          <p14:tracePt t="141095" x="7772400" y="5245100"/>
          <p14:tracePt t="141111" x="7753350" y="5257800"/>
          <p14:tracePt t="141128" x="7721600" y="5276850"/>
          <p14:tracePt t="141145" x="7658100" y="5314950"/>
          <p14:tracePt t="141162" x="7588250" y="5359400"/>
          <p14:tracePt t="141163" x="7556500" y="5365750"/>
          <p14:tracePt t="141178" x="7524750" y="5378450"/>
          <p14:tracePt t="141195" x="7435850" y="5391150"/>
          <p14:tracePt t="141211" x="7397750" y="5391150"/>
          <p14:tracePt t="141228" x="7372350" y="5378450"/>
          <p14:tracePt t="141245" x="7359650" y="5372100"/>
          <p14:tracePt t="141246" x="7353300" y="5372100"/>
          <p14:tracePt t="141262" x="7346950" y="5372100"/>
          <p14:tracePt t="141295" x="7321550" y="5353050"/>
          <p14:tracePt t="141312" x="7283450" y="5346700"/>
          <p14:tracePt t="141329" x="7245350" y="5340350"/>
          <p14:tracePt t="141345" x="7175500" y="5340350"/>
          <p14:tracePt t="141362" x="7080250" y="5340350"/>
          <p14:tracePt t="141379" x="7004050" y="5340350"/>
          <p14:tracePt t="141395" x="6934200" y="5340350"/>
          <p14:tracePt t="141412" x="6921500" y="5340350"/>
          <p14:tracePt t="141445" x="6921500" y="5334000"/>
          <p14:tracePt t="141528" x="6921500" y="5327650"/>
          <p14:tracePt t="141676" x="6927850" y="5334000"/>
          <p14:tracePt t="141684" x="6934200" y="5334000"/>
          <p14:tracePt t="141732" x="6940550" y="5334000"/>
          <p14:tracePt t="141738" x="6946900" y="5334000"/>
          <p14:tracePt t="141748" x="6953250" y="5334000"/>
          <p14:tracePt t="141762" x="6985000" y="5334000"/>
          <p14:tracePt t="141779" x="7035800" y="5334000"/>
          <p14:tracePt t="141795" x="7092950" y="5334000"/>
          <p14:tracePt t="141812" x="7143750" y="5334000"/>
          <p14:tracePt t="141829" x="7175500" y="5334000"/>
          <p14:tracePt t="141845" x="7213600" y="5321300"/>
          <p14:tracePt t="141862" x="7264400" y="5321300"/>
          <p14:tracePt t="141879" x="7308850" y="5314950"/>
          <p14:tracePt t="141896" x="7366000" y="5302250"/>
          <p14:tracePt t="141929" x="7410450" y="5302250"/>
          <p14:tracePt t="141979" x="7467600" y="5289550"/>
          <p14:tracePt t="141996" x="7556500" y="5276850"/>
          <p14:tracePt t="142012" x="7620000" y="5257800"/>
          <p14:tracePt t="142029" x="7651750" y="5245100"/>
          <p14:tracePt t="142045" x="7664450" y="5232400"/>
          <p14:tracePt t="142066" x="7664450" y="5226050"/>
          <p14:tracePt t="142079" x="7664450" y="5219700"/>
          <p14:tracePt t="142095" x="7645400" y="5194300"/>
          <p14:tracePt t="142129" x="7639050" y="5187950"/>
          <p14:tracePt t="142145" x="7632700" y="5181600"/>
          <p14:tracePt t="142162" x="7620000" y="5181600"/>
          <p14:tracePt t="142179" x="7607300" y="5181600"/>
          <p14:tracePt t="142182" x="7600950" y="5181600"/>
          <p14:tracePt t="142721" x="7607300" y="5181600"/>
          <p14:tracePt t="142727" x="7607300" y="5187950"/>
          <p14:tracePt t="142742" x="7613650" y="5187950"/>
          <p14:tracePt t="142749" x="7613650" y="5194300"/>
          <p14:tracePt t="142762" x="7620000" y="5200650"/>
          <p14:tracePt t="142779" x="7626350" y="5200650"/>
          <p14:tracePt t="142812" x="7632700" y="5200650"/>
          <p14:tracePt t="143272" x="7620000" y="5200650"/>
          <p14:tracePt t="143280" x="7607300" y="5187950"/>
          <p14:tracePt t="143296" x="7562850" y="5156200"/>
          <p14:tracePt t="143312" x="7461250" y="5080000"/>
          <p14:tracePt t="143329" x="7296150" y="4984750"/>
          <p14:tracePt t="143345" x="7061200" y="4851400"/>
          <p14:tracePt t="143348" x="6864350" y="4762500"/>
          <p14:tracePt t="143362" x="6610350" y="4641850"/>
          <p14:tracePt t="143365" x="6400800" y="4552950"/>
          <p14:tracePt t="143379" x="6153150" y="4470400"/>
          <p14:tracePt t="143382" x="5911850" y="4400550"/>
          <p14:tracePt t="143395" x="5537200" y="4311650"/>
          <p14:tracePt t="143412" x="5175250" y="4248150"/>
          <p14:tracePt t="143429" x="4794250" y="4197350"/>
          <p14:tracePt t="143445" x="4445000" y="4133850"/>
          <p14:tracePt t="143462" x="4083050" y="4095750"/>
          <p14:tracePt t="143479" x="3803650" y="4051300"/>
          <p14:tracePt t="143495" x="3530600" y="3930650"/>
          <p14:tracePt t="143512" x="3454400" y="3854450"/>
          <p14:tracePt t="143529" x="3403600" y="3746500"/>
          <p14:tracePt t="143545" x="3327400" y="3619500"/>
          <p14:tracePt t="143562" x="3168650" y="3492500"/>
          <p14:tracePt t="143565" x="3016250" y="3397250"/>
          <p14:tracePt t="143579" x="2819400" y="3302000"/>
          <p14:tracePt t="143582" x="2622550" y="3225800"/>
          <p14:tracePt t="143596" x="2432050" y="3162300"/>
          <p14:tracePt t="143612" x="2095500" y="3092450"/>
          <p14:tracePt t="143629" x="1911350" y="3003550"/>
          <p14:tracePt t="143645" x="1892300" y="2984500"/>
          <p14:tracePt t="143662" x="1885950" y="2959100"/>
          <p14:tracePt t="143679" x="1879600" y="2946400"/>
          <p14:tracePt t="143696" x="1873250" y="2933700"/>
          <p14:tracePt t="143712" x="1866900" y="2921000"/>
          <p14:tracePt t="143729" x="1841500" y="2908300"/>
          <p14:tracePt t="143745" x="1790700" y="2889250"/>
          <p14:tracePt t="143762" x="1746250" y="2882900"/>
          <p14:tracePt t="143779" x="1689100" y="2876550"/>
          <p14:tracePt t="143796" x="1657350" y="2870200"/>
          <p14:tracePt t="143812" x="1644650" y="2870200"/>
          <p14:tracePt t="143829" x="1638300" y="2870200"/>
          <p14:tracePt t="143863" x="1631950" y="2876550"/>
          <p14:tracePt t="143879" x="1593850" y="2901950"/>
          <p14:tracePt t="143895" x="1543050" y="2933700"/>
          <p14:tracePt t="143929" x="1473200" y="3009900"/>
          <p14:tracePt t="143979" x="1454150" y="3238500"/>
          <p14:tracePt t="143996" x="1473200" y="3346450"/>
          <p14:tracePt t="144012" x="1492250" y="3454400"/>
          <p14:tracePt t="144029" x="1492250" y="3575050"/>
          <p14:tracePt t="144045" x="1492250" y="3702050"/>
          <p14:tracePt t="144062" x="1492250" y="3822700"/>
          <p14:tracePt t="144079" x="1485900" y="3924300"/>
          <p14:tracePt t="144095" x="1479550" y="4064000"/>
          <p14:tracePt t="144112" x="1479550" y="4146550"/>
          <p14:tracePt t="144129" x="1473200" y="4197350"/>
          <p14:tracePt t="144145" x="1460500" y="4254500"/>
          <p14:tracePt t="144162" x="1441450" y="4298950"/>
          <p14:tracePt t="144179" x="1416050" y="4356100"/>
          <p14:tracePt t="144181" x="1403350" y="4375150"/>
          <p14:tracePt t="144195" x="1390650" y="4406900"/>
          <p14:tracePt t="144212" x="1390650" y="4419600"/>
          <p14:tracePt t="144229" x="1384300" y="4432300"/>
          <p14:tracePt t="144246" x="1384300" y="4438650"/>
          <p14:tracePt t="144279" x="1384300" y="4445000"/>
          <p14:tracePt t="144295" x="1384300" y="4457700"/>
          <p14:tracePt t="144312" x="1384300" y="4464050"/>
          <p14:tracePt t="144329" x="1384300" y="4470400"/>
          <p14:tracePt t="144414" x="1390650" y="4457700"/>
          <p14:tracePt t="144422" x="1409700" y="4445000"/>
          <p14:tracePt t="144432" x="1422400" y="4432300"/>
          <p14:tracePt t="144445" x="1473200" y="4406900"/>
          <p14:tracePt t="144463" x="1536700" y="4387850"/>
          <p14:tracePt t="144479" x="1657350" y="4375150"/>
          <p14:tracePt t="144495" x="1828800" y="4375150"/>
          <p14:tracePt t="144512" x="2082800" y="4413250"/>
          <p14:tracePt t="144515" x="2292350" y="4432300"/>
          <p14:tracePt t="144529" x="2527300" y="4464050"/>
          <p14:tracePt t="144545" x="3416300" y="4597400"/>
          <p14:tracePt t="144562" x="4019550" y="4692650"/>
          <p14:tracePt t="144579" x="4584700" y="4743450"/>
          <p14:tracePt t="144596" x="5086350" y="4756150"/>
          <p14:tracePt t="144612" x="5410200" y="4730750"/>
          <p14:tracePt t="144629" x="5581650" y="4711700"/>
          <p14:tracePt t="144645" x="5670550" y="4705350"/>
          <p14:tracePt t="144662" x="5721350" y="4692650"/>
          <p14:tracePt t="144679" x="5740400" y="4692650"/>
          <p14:tracePt t="144695" x="5759450" y="4705350"/>
          <p14:tracePt t="144712" x="5778500" y="4711700"/>
          <p14:tracePt t="144729" x="5791200" y="4724400"/>
          <p14:tracePt t="144745" x="5822950" y="4724400"/>
          <p14:tracePt t="144748" x="5835650" y="4730750"/>
          <p14:tracePt t="144762" x="5848350" y="4737100"/>
          <p14:tracePt t="144779" x="5899150" y="4756150"/>
          <p14:tracePt t="144785" x="5943600" y="4775200"/>
          <p14:tracePt t="144798" x="6051550" y="4826000"/>
          <p14:tracePt t="144812" x="6197600" y="4889500"/>
          <p14:tracePt t="144829" x="6375400" y="4953000"/>
          <p14:tracePt t="144845" x="6553200" y="5003800"/>
          <p14:tracePt t="144862" x="6705600" y="5048250"/>
          <p14:tracePt t="144879" x="6819900" y="5060950"/>
          <p14:tracePt t="144881" x="6858000" y="5067300"/>
          <p14:tracePt t="144898" x="6870700" y="5073650"/>
          <p14:tracePt t="145106" x="6864350" y="5067300"/>
          <p14:tracePt t="145122" x="6851650" y="5060950"/>
          <p14:tracePt t="145130" x="6838950" y="5048250"/>
          <p14:tracePt t="145138" x="6819900" y="5041900"/>
          <p14:tracePt t="145145" x="6775450" y="5035550"/>
          <p14:tracePt t="145162" x="6616700" y="4984750"/>
          <p14:tracePt t="145179" x="6254750" y="4889500"/>
          <p14:tracePt t="145196" x="5708650" y="4749800"/>
          <p14:tracePt t="145213" x="5194300" y="4622800"/>
          <p14:tracePt t="145229" x="4826000" y="4540250"/>
          <p14:tracePt t="145245" x="4464050" y="4406900"/>
          <p14:tracePt t="145262" x="4254500" y="4267200"/>
          <p14:tracePt t="145279" x="4095750" y="4171950"/>
          <p14:tracePt t="145295" x="3937000" y="4057650"/>
          <p14:tracePt t="145312" x="3683000" y="3905250"/>
          <p14:tracePt t="145329" x="3479800" y="3822700"/>
          <p14:tracePt t="145345" x="3270250" y="3733800"/>
          <p14:tracePt t="145362" x="3187700" y="3670300"/>
          <p14:tracePt t="145379" x="3155950" y="3594100"/>
          <p14:tracePt t="145395" x="3117850" y="3517900"/>
          <p14:tracePt t="145412" x="3079750" y="3441700"/>
          <p14:tracePt t="145429" x="3028950" y="3390900"/>
          <p14:tracePt t="145446" x="2997200" y="3352800"/>
          <p14:tracePt t="145462" x="2997200" y="3346450"/>
          <p14:tracePt t="145503" x="3003550" y="3346450"/>
          <p14:tracePt t="145512" x="3028950" y="3365500"/>
          <p14:tracePt t="145529" x="3079750" y="3422650"/>
          <p14:tracePt t="145546" x="3168650" y="3505200"/>
          <p14:tracePt t="145562" x="3276600" y="3600450"/>
          <p14:tracePt t="145565" x="3340100" y="3657600"/>
          <p14:tracePt t="145579" x="3409950" y="3721100"/>
          <p14:tracePt t="145595" x="3600450" y="3924300"/>
          <p14:tracePt t="145612" x="3746500" y="4095750"/>
          <p14:tracePt t="145629" x="3892550" y="4267200"/>
          <p14:tracePt t="145646" x="4025900" y="4419600"/>
          <p14:tracePt t="145662" x="4114800" y="4521200"/>
          <p14:tracePt t="145679" x="4178300" y="4584700"/>
          <p14:tracePt t="145695" x="4222750" y="4641850"/>
          <p14:tracePt t="145712" x="4222750" y="4660900"/>
          <p14:tracePt t="145729" x="4235450" y="4686300"/>
          <p14:tracePt t="145745" x="4248150" y="4711700"/>
          <p14:tracePt t="145762" x="4260850" y="4737100"/>
          <p14:tracePt t="145779" x="4292600" y="4787900"/>
          <p14:tracePt t="145796" x="4349750" y="4845050"/>
          <p14:tracePt t="145813" x="4400550" y="4889500"/>
          <p14:tracePt t="145829" x="4508500" y="4953000"/>
          <p14:tracePt t="145846" x="4591050" y="4991100"/>
          <p14:tracePt t="145862" x="4724400" y="5035550"/>
          <p14:tracePt t="145879" x="4870450" y="5073650"/>
          <p14:tracePt t="145895" x="5041900" y="5118100"/>
          <p14:tracePt t="145912" x="5181600" y="5137150"/>
          <p14:tracePt t="145915" x="5238750" y="5143500"/>
          <p14:tracePt t="145946" x="5308600" y="5156200"/>
          <p14:tracePt t="146108" x="5308600" y="5149850"/>
          <p14:tracePt t="146115" x="5302250" y="5149850"/>
          <p14:tracePt t="146129" x="5295900" y="5143500"/>
          <p14:tracePt t="146145" x="5289550" y="5137150"/>
          <p14:tracePt t="146162" x="5270500" y="5130800"/>
          <p14:tracePt t="146179" x="5232400" y="5118100"/>
          <p14:tracePt t="146195" x="5207000" y="5099050"/>
          <p14:tracePt t="146212" x="5175250" y="5092700"/>
          <p14:tracePt t="146229" x="5149850" y="5086350"/>
          <p14:tracePt t="146282" x="5143500" y="5086350"/>
          <p14:tracePt t="146288" x="5137150" y="5086350"/>
          <p14:tracePt t="146297" x="5124450" y="5086350"/>
          <p14:tracePt t="146312" x="5092700" y="5092700"/>
          <p14:tracePt t="146329" x="5067300" y="5111750"/>
          <p14:tracePt t="146346" x="5048250" y="5143500"/>
          <p14:tracePt t="146363" x="5016500" y="5200650"/>
          <p14:tracePt t="146379" x="4959350" y="5264150"/>
          <p14:tracePt t="146396" x="4851400" y="5340350"/>
          <p14:tracePt t="146412" x="4800600" y="5372100"/>
          <p14:tracePt t="146429" x="4743450" y="5391150"/>
          <p14:tracePt t="146445" x="4686300" y="5410200"/>
          <p14:tracePt t="146462" x="4648200" y="5435600"/>
          <p14:tracePt t="146479" x="4616450" y="5448300"/>
          <p14:tracePt t="146496" x="4597400" y="5467350"/>
          <p14:tracePt t="146514" x="4552950" y="5499100"/>
          <p14:tracePt t="146529" x="4502150" y="5518150"/>
          <p14:tracePt t="146545" x="4464050" y="5537200"/>
          <p14:tracePt t="146562" x="4425950" y="5562600"/>
          <p14:tracePt t="146579" x="4375150" y="5588000"/>
          <p14:tracePt t="146596" x="4324350" y="5619750"/>
          <p14:tracePt t="146612" x="4292600" y="5638800"/>
          <p14:tracePt t="146629" x="4279900" y="5651500"/>
          <p14:tracePt t="146646" x="4248150" y="5670550"/>
          <p14:tracePt t="146662" x="4235450" y="5670550"/>
          <p14:tracePt t="146695" x="4229100" y="5670550"/>
          <p14:tracePt t="146713" x="4216400" y="5670550"/>
          <p14:tracePt t="146729" x="4203700" y="5670550"/>
          <p14:tracePt t="146746" x="4191000" y="5670550"/>
          <p14:tracePt t="146800" x="4184650" y="5670550"/>
          <p14:tracePt t="146815" x="4184650" y="5676900"/>
          <p14:tracePt t="146831" x="4197350" y="5676900"/>
          <p14:tracePt t="146848" x="4210050" y="5683250"/>
          <p14:tracePt t="146863" x="4254500" y="5695950"/>
          <p14:tracePt t="146879" x="4375150" y="5708650"/>
          <p14:tracePt t="146896" x="4483100" y="5727700"/>
          <p14:tracePt t="146912" x="4603750" y="5753100"/>
          <p14:tracePt t="146929" x="4737100" y="5765800"/>
          <p14:tracePt t="146945" x="4857750" y="5772150"/>
          <p14:tracePt t="146962" x="4984750" y="5772150"/>
          <p14:tracePt t="146979" x="5105400" y="5765800"/>
          <p14:tracePt t="146995" x="5289550" y="5759450"/>
          <p14:tracePt t="147013" x="5416550" y="5753100"/>
          <p14:tracePt t="147029" x="5588000" y="5715000"/>
          <p14:tracePt t="147046" x="5829300" y="5670550"/>
          <p14:tracePt t="147062" x="6089650" y="5607050"/>
          <p14:tracePt t="147079" x="6292850" y="5581650"/>
          <p14:tracePt t="147096" x="6527800" y="5575300"/>
          <p14:tracePt t="147112" x="6635750" y="5568950"/>
          <p14:tracePt t="147145" x="6718300" y="5549900"/>
          <p14:tracePt t="147195" x="6750050" y="5537200"/>
          <p14:tracePt t="147361" x="6756400" y="5537200"/>
          <p14:tracePt t="147369" x="6762750" y="5537200"/>
          <p14:tracePt t="147379" x="6769100" y="5537200"/>
          <p14:tracePt t="147396" x="6781800" y="5537200"/>
          <p14:tracePt t="147413" x="6800850" y="5543550"/>
          <p14:tracePt t="147429" x="6813550" y="5549900"/>
          <p14:tracePt t="147446" x="6832600" y="5556250"/>
          <p14:tracePt t="147462" x="6838950" y="5556250"/>
          <p14:tracePt t="147496" x="6845300" y="5556250"/>
          <p14:tracePt t="147834" x="6851650" y="5562600"/>
          <p14:tracePt t="147850" x="6851650" y="5568950"/>
          <p14:tracePt t="147875" x="6858000" y="5568950"/>
          <p14:tracePt t="147912" x="6864350" y="5568950"/>
          <p14:tracePt t="148808" x="6845300" y="5568950"/>
          <p14:tracePt t="148815" x="6807200" y="5581650"/>
          <p14:tracePt t="148829" x="6769100" y="5588000"/>
          <p14:tracePt t="148846" x="6635750" y="5619750"/>
          <p14:tracePt t="148862" x="6470650" y="5651500"/>
          <p14:tracePt t="148879" x="6216650" y="5670550"/>
          <p14:tracePt t="148896" x="5924550" y="5702300"/>
          <p14:tracePt t="148899" x="5765800" y="5721350"/>
          <p14:tracePt t="148929" x="5340350" y="5727700"/>
          <p14:tracePt t="148978" x="4864100" y="5791200"/>
          <p14:tracePt t="148996" x="4813300" y="5797550"/>
          <p14:tracePt t="149012" x="4749800" y="5816600"/>
          <p14:tracePt t="149029" x="4686300" y="5835650"/>
          <p14:tracePt t="149032" x="4641850" y="5842000"/>
          <p14:tracePt t="149046" x="4578350" y="5854700"/>
          <p14:tracePt t="149063" x="4483100" y="5867400"/>
          <p14:tracePt t="149079" x="4400550" y="5880100"/>
          <p14:tracePt t="149095" x="4375150" y="5880100"/>
          <p14:tracePt t="149112" x="4349750" y="5880100"/>
          <p14:tracePt t="149129" x="4318000" y="5892800"/>
          <p14:tracePt t="149145" x="4273550" y="5899150"/>
          <p14:tracePt t="149162" x="4216400" y="5911850"/>
          <p14:tracePt t="149165" x="4171950" y="5918200"/>
          <p14:tracePt t="149179" x="4127500" y="5937250"/>
          <p14:tracePt t="149195" x="4057650" y="5969000"/>
          <p14:tracePt t="149212" x="4044950" y="5988050"/>
          <p14:tracePt t="149229" x="4038600" y="5994400"/>
          <p14:tracePt t="149245" x="4038600" y="6000750"/>
          <p14:tracePt t="149262" x="4038600" y="6013450"/>
          <p14:tracePt t="149278" x="4044950" y="6013450"/>
          <p14:tracePt t="149296" x="4051300" y="6013450"/>
          <p14:tracePt t="149329" x="4057650" y="6013450"/>
          <p14:tracePt t="149452" x="4057650" y="6019800"/>
          <p14:tracePt t="149462" x="4064000" y="6019800"/>
          <p14:tracePt t="149479" x="4070350" y="6032500"/>
          <p14:tracePt t="149495" x="4083050" y="6038850"/>
          <p14:tracePt t="149512" x="4102100" y="6051550"/>
          <p14:tracePt t="149513" x="4114800" y="6051550"/>
          <p14:tracePt t="149529" x="4121150" y="6051550"/>
          <p14:tracePt t="149545" x="4133850" y="6051550"/>
          <p14:tracePt t="149583" x="4140200" y="6051550"/>
          <p14:tracePt t="149694" x="4152900" y="6051550"/>
          <p14:tracePt t="149701" x="4171950" y="6051550"/>
          <p14:tracePt t="149712" x="4191000" y="6051550"/>
          <p14:tracePt t="149729" x="4248150" y="6064250"/>
          <p14:tracePt t="149746" x="4324350" y="6076950"/>
          <p14:tracePt t="149762" x="4419600" y="6089650"/>
          <p14:tracePt t="149779" x="4533900" y="6089650"/>
          <p14:tracePt t="149795" x="4597400" y="6089650"/>
          <p14:tracePt t="149812" x="4660900" y="6089650"/>
          <p14:tracePt t="149829" x="4730750" y="6083300"/>
          <p14:tracePt t="149846" x="4806950" y="6076950"/>
          <p14:tracePt t="149862" x="4902200" y="6070600"/>
          <p14:tracePt t="149879" x="5003800" y="6070600"/>
          <p14:tracePt t="149881" x="5054600" y="6070600"/>
          <p14:tracePt t="149895" x="5156200" y="6070600"/>
          <p14:tracePt t="149929" x="5321300" y="6076950"/>
          <p14:tracePt t="149979" x="5486400" y="6076950"/>
          <p14:tracePt t="149980" x="5530850" y="6083300"/>
          <p14:tracePt t="149995" x="5613400" y="6083300"/>
          <p14:tracePt t="150012" x="5708650" y="6083300"/>
          <p14:tracePt t="150029" x="5822950" y="6083300"/>
          <p14:tracePt t="150046" x="5905500" y="6083300"/>
          <p14:tracePt t="150049" x="5949950" y="6083300"/>
          <p14:tracePt t="150062" x="5975350" y="6083300"/>
          <p14:tracePt t="150079" x="6019800" y="6083300"/>
          <p14:tracePt t="150095" x="6051550" y="6076950"/>
          <p14:tracePt t="150112" x="6070600" y="6076950"/>
          <p14:tracePt t="150129" x="6108700" y="6076950"/>
          <p14:tracePt t="150146" x="6121400" y="6070600"/>
          <p14:tracePt t="150162" x="6127750" y="6070600"/>
          <p14:tracePt t="150985" x="6127750" y="6064250"/>
          <p14:tracePt t="150993" x="6127750" y="6013450"/>
          <p14:tracePt t="151000" x="6108700" y="5943600"/>
          <p14:tracePt t="151012" x="6070600" y="5861050"/>
          <p14:tracePt t="151045" x="5251450" y="4832350"/>
          <p14:tracePt t="151096" x="3067050" y="3505200"/>
          <p14:tracePt t="151112" x="2400300" y="3219450"/>
          <p14:tracePt t="151128" x="1993900" y="3054350"/>
          <p14:tracePt t="151146" x="1847850" y="3009900"/>
          <p14:tracePt t="151162" x="1835150" y="2997200"/>
          <p14:tracePt t="151195" x="1854200" y="3003550"/>
          <p14:tracePt t="151212" x="1898650" y="3022600"/>
          <p14:tracePt t="151229" x="1936750" y="3041650"/>
          <p14:tracePt t="151245" x="1949450" y="3048000"/>
          <p14:tracePt t="151529" x="1974850" y="3048000"/>
          <p14:tracePt t="151536" x="2006600" y="3048000"/>
          <p14:tracePt t="151546" x="2025650" y="3035300"/>
          <p14:tracePt t="151562" x="2089150" y="3009900"/>
          <p14:tracePt t="151579" x="2222500" y="2984500"/>
          <p14:tracePt t="151596" x="2368550" y="2959100"/>
          <p14:tracePt t="151612" x="2470150" y="2940050"/>
          <p14:tracePt t="151629" x="2514600" y="2914650"/>
          <p14:tracePt t="151646" x="2527300" y="2901950"/>
          <p14:tracePt t="151662" x="2520950" y="2889250"/>
          <p14:tracePt t="151679" x="2489200" y="2876550"/>
          <p14:tracePt t="151696" x="2463800" y="2870200"/>
          <p14:tracePt t="151713" x="2432050" y="2857500"/>
          <p14:tracePt t="151729" x="2400300" y="2851150"/>
          <p14:tracePt t="151746" x="2368550" y="2851150"/>
          <p14:tracePt t="151762" x="2362200" y="2851150"/>
          <p14:tracePt t="151981" x="2355850" y="2851150"/>
          <p14:tracePt t="151989" x="2355850" y="2857500"/>
          <p14:tracePt t="151995" x="2343150" y="2870200"/>
          <p14:tracePt t="152012" x="2311400" y="2914650"/>
          <p14:tracePt t="152029" x="2279650" y="2952750"/>
          <p14:tracePt t="152047" x="2273300" y="2965450"/>
          <p14:tracePt t="152063" x="2266950" y="2978150"/>
          <p14:tracePt t="152079" x="2266950" y="2984500"/>
          <p14:tracePt t="152096" x="2266950" y="2997200"/>
          <p14:tracePt t="152112" x="2266950" y="3003550"/>
          <p14:tracePt t="152151" x="2266950" y="3009900"/>
          <p14:tracePt t="152162" x="2266950" y="3016250"/>
          <p14:tracePt t="152179" x="2305050" y="3035300"/>
          <p14:tracePt t="152196" x="2330450" y="3054350"/>
          <p14:tracePt t="152212" x="2355850" y="3067050"/>
          <p14:tracePt t="152229" x="2374900" y="3086100"/>
          <p14:tracePt t="152246" x="2419350" y="3105150"/>
          <p14:tracePt t="152262" x="2438400" y="3111500"/>
          <p14:tracePt t="152415" x="2432050" y="3105150"/>
          <p14:tracePt t="152423" x="2425700" y="3092450"/>
          <p14:tracePt t="152433" x="2413000" y="3079750"/>
          <p14:tracePt t="152446" x="2400300" y="3073400"/>
          <p14:tracePt t="152479" x="2400300" y="3067050"/>
          <p14:tracePt t="152548" x="2393950" y="3060700"/>
          <p14:tracePt t="152571" x="2387600" y="3054350"/>
          <p14:tracePt t="152726" x="2381250" y="3054350"/>
          <p14:tracePt t="152734" x="2374900" y="3054350"/>
          <p14:tracePt t="152746" x="2362200" y="3054350"/>
          <p14:tracePt t="152763" x="2330450" y="3054350"/>
          <p14:tracePt t="152779" x="2241550" y="3054350"/>
          <p14:tracePt t="152796" x="2025650" y="3054350"/>
          <p14:tracePt t="152812" x="1924050" y="3054350"/>
          <p14:tracePt t="152829" x="1873250" y="3054350"/>
          <p14:tracePt t="152846" x="1854200" y="3048000"/>
          <p14:tracePt t="152862" x="1847850" y="3041650"/>
          <p14:tracePt t="152879" x="1835150" y="3041650"/>
          <p14:tracePt t="152896" x="1797050" y="3041650"/>
          <p14:tracePt t="152901" x="1771650" y="3041650"/>
          <p14:tracePt t="152912" x="1695450" y="3035300"/>
          <p14:tracePt t="152946" x="1466850" y="3035300"/>
          <p14:tracePt t="152996" x="1212850" y="3035300"/>
          <p14:tracePt t="153013" x="1174750" y="3041650"/>
          <p14:tracePt t="153029" x="1149350" y="3054350"/>
          <p14:tracePt t="153191" x="1143000" y="3054350"/>
          <p14:tracePt t="153199" x="1136650" y="3054350"/>
          <p14:tracePt t="153212" x="1130300" y="3054350"/>
          <p14:tracePt t="153229" x="1111250" y="3054350"/>
          <p14:tracePt t="153246" x="1092200" y="3054350"/>
          <p14:tracePt t="153488" x="1092200" y="3060700"/>
          <p14:tracePt t="153498" x="1098550" y="3067050"/>
          <p14:tracePt t="153512" x="1104900" y="3092450"/>
          <p14:tracePt t="153529" x="1123950" y="3117850"/>
          <p14:tracePt t="153546" x="1130300" y="3149600"/>
          <p14:tracePt t="153562" x="1143000" y="3187700"/>
          <p14:tracePt t="153579" x="1149350" y="3232150"/>
          <p14:tracePt t="153596" x="1149350" y="3308350"/>
          <p14:tracePt t="153612" x="1155700" y="3378200"/>
          <p14:tracePt t="153629" x="1155700" y="3448050"/>
          <p14:tracePt t="153646" x="1149350" y="3524250"/>
          <p14:tracePt t="153662" x="1136650" y="3606800"/>
          <p14:tracePt t="153678" x="1117600" y="3689350"/>
          <p14:tracePt t="153680" x="1111250" y="3733800"/>
          <p14:tracePt t="153695" x="1111250" y="3765550"/>
          <p14:tracePt t="153698" x="1104900" y="3803650"/>
          <p14:tracePt t="153713" x="1104900" y="3829050"/>
          <p14:tracePt t="153715" x="1104900" y="3854450"/>
          <p14:tracePt t="153729" x="1111250" y="3905250"/>
          <p14:tracePt t="153745" x="1117600" y="3956050"/>
          <p14:tracePt t="153762" x="1117600" y="4000500"/>
          <p14:tracePt t="153779" x="1117600" y="4044950"/>
          <p14:tracePt t="153795" x="1111250" y="4102100"/>
          <p14:tracePt t="153813" x="1092200" y="4171950"/>
          <p14:tracePt t="153829" x="1066800" y="4241800"/>
          <p14:tracePt t="153846" x="1022350" y="4356100"/>
          <p14:tracePt t="153862" x="1016000" y="4419600"/>
          <p14:tracePt t="153879" x="1009650" y="4476750"/>
          <p14:tracePt t="153896" x="1009650" y="4527550"/>
          <p14:tracePt t="153912" x="1016000" y="4559300"/>
          <p14:tracePt t="153945" x="1016000" y="4635500"/>
          <p14:tracePt t="153996" x="1009650" y="4679950"/>
          <p14:tracePt t="154012" x="1009650" y="4686300"/>
          <p14:tracePt t="154046" x="1009650" y="4699000"/>
          <p14:tracePt t="154062" x="1009650" y="4705350"/>
          <p14:tracePt t="154079" x="1009650" y="4711700"/>
          <p14:tracePt t="154095" x="1009650" y="4718050"/>
          <p14:tracePt t="154112" x="1009650" y="4724400"/>
          <p14:tracePt t="154129" x="1009650" y="4730750"/>
          <p14:tracePt t="154172" x="1009650" y="4737100"/>
          <p14:tracePt t="154188" x="1009650" y="4743450"/>
          <p14:tracePt t="154288" x="1016000" y="4743450"/>
          <p14:tracePt t="154304" x="1016000" y="4737100"/>
          <p14:tracePt t="154313" x="1022350" y="4730750"/>
          <p14:tracePt t="154329" x="1028700" y="4711700"/>
          <p14:tracePt t="154346" x="1041400" y="4673600"/>
          <p14:tracePt t="154362" x="1047750" y="4641850"/>
          <p14:tracePt t="154379" x="1054100" y="4603750"/>
          <p14:tracePt t="154396" x="1054100" y="4552950"/>
          <p14:tracePt t="154412" x="1054100" y="4464050"/>
          <p14:tracePt t="154429" x="1060450" y="4311650"/>
          <p14:tracePt t="154446" x="1060450" y="4210050"/>
          <p14:tracePt t="154462" x="1060450" y="4089400"/>
          <p14:tracePt t="154479" x="1060450" y="4000500"/>
          <p14:tracePt t="154496" x="1060450" y="3905250"/>
          <p14:tracePt t="154512" x="1060450" y="3810000"/>
          <p14:tracePt t="154529" x="1060450" y="3714750"/>
          <p14:tracePt t="154545" x="1060450" y="3638550"/>
          <p14:tracePt t="154562" x="1060450" y="3600450"/>
          <p14:tracePt t="154579" x="1060450" y="3556000"/>
          <p14:tracePt t="154596" x="1060450" y="3511550"/>
          <p14:tracePt t="154613" x="1060450" y="3460750"/>
          <p14:tracePt t="154629" x="1060450" y="3397250"/>
          <p14:tracePt t="154645" x="1066800" y="3282950"/>
          <p14:tracePt t="154662" x="1079500" y="3194050"/>
          <p14:tracePt t="154679" x="1079500" y="3130550"/>
          <p14:tracePt t="154695" x="1079500" y="3073400"/>
          <p14:tracePt t="154712" x="1085850" y="3035300"/>
          <p14:tracePt t="154729" x="1092200" y="3009900"/>
          <p14:tracePt t="154746" x="1092200" y="3003550"/>
          <p14:tracePt t="154872" x="1098550" y="3003550"/>
          <p14:tracePt t="154882" x="1098550" y="3022600"/>
          <p14:tracePt t="154888" x="1098550" y="3054350"/>
          <p14:tracePt t="154895" x="1098550" y="3086100"/>
          <p14:tracePt t="154913" x="1079500" y="3206750"/>
          <p14:tracePt t="154929" x="1060450" y="3327400"/>
          <p14:tracePt t="154946" x="1041400" y="3448050"/>
          <p14:tracePt t="154962" x="1022350" y="3568700"/>
          <p14:tracePt t="154979" x="1003300" y="3689350"/>
          <p14:tracePt t="154996" x="971550" y="3841750"/>
          <p14:tracePt t="155012" x="965200" y="3949700"/>
          <p14:tracePt t="155029" x="952500" y="4057650"/>
          <p14:tracePt t="155046" x="946150" y="4152900"/>
          <p14:tracePt t="155062" x="939800" y="4260850"/>
          <p14:tracePt t="155079" x="933450" y="4356100"/>
          <p14:tracePt t="155096" x="920750" y="4445000"/>
          <p14:tracePt t="155112" x="901700" y="4546600"/>
          <p14:tracePt t="155129" x="895350" y="4597400"/>
          <p14:tracePt t="155162" x="889000" y="4667250"/>
          <p14:tracePt t="155213" x="901700" y="4781550"/>
          <p14:tracePt t="155229" x="901700" y="4787900"/>
          <p14:tracePt t="155245" x="908050" y="4806950"/>
          <p14:tracePt t="155262" x="908050" y="4813300"/>
          <p14:tracePt t="155279" x="914400" y="4819650"/>
          <p14:tracePt t="155532" x="920750" y="4819650"/>
          <p14:tracePt t="155618" x="927100" y="4819650"/>
          <p14:tracePt t="155804" x="933450" y="4813300"/>
          <p14:tracePt t="155852" x="933450" y="4806950"/>
          <p14:tracePt t="155868" x="939800" y="4806950"/>
          <p14:tracePt t="155875" x="946150" y="4806950"/>
          <p14:tracePt t="155895" x="952500" y="4800600"/>
          <p14:tracePt t="155913" x="958850" y="4794250"/>
          <p14:tracePt t="155946" x="977900" y="4781550"/>
          <p14:tracePt t="155996" x="990600" y="4749800"/>
          <p14:tracePt t="156013" x="996950" y="4749800"/>
          <p14:tracePt t="156029" x="996950" y="4743450"/>
          <p14:tracePt t="156048" x="1003300" y="4737100"/>
          <p14:tracePt t="156062" x="1009650" y="4737100"/>
          <p14:tracePt t="156771" x="1016000" y="4737100"/>
          <p14:tracePt t="156776" x="1035050" y="4737100"/>
          <p14:tracePt t="156784" x="1060450" y="4724400"/>
          <p14:tracePt t="156796" x="1098550" y="4705350"/>
          <p14:tracePt t="156812" x="1200150" y="4667250"/>
          <p14:tracePt t="156829" x="1346200" y="4591050"/>
          <p14:tracePt t="156846" x="1727200" y="4387850"/>
          <p14:tracePt t="156862" x="2082800" y="4184650"/>
          <p14:tracePt t="156879" x="2387600" y="4013200"/>
          <p14:tracePt t="156896" x="2717800" y="3835400"/>
          <p14:tracePt t="156929" x="3314700" y="3549650"/>
          <p14:tracePt t="156979" x="3752850" y="3333750"/>
          <p14:tracePt t="156996" x="3860800" y="3263900"/>
          <p14:tracePt t="157012" x="3937000" y="3206750"/>
          <p14:tracePt t="157029" x="3987800" y="3162300"/>
          <p14:tracePt t="157046" x="4000500" y="3149600"/>
          <p14:tracePt t="157062" x="4006850" y="3136900"/>
          <p14:tracePt t="157228" x="4013200" y="3136900"/>
          <p14:tracePt t="157237" x="4019550" y="3124200"/>
          <p14:tracePt t="157245" x="4051300" y="3092450"/>
          <p14:tracePt t="157262" x="4152900" y="3009900"/>
          <p14:tracePt t="157279" x="4279900" y="2940050"/>
          <p14:tracePt t="157296" x="4432300" y="2876550"/>
          <p14:tracePt t="157312" x="4610100" y="2813050"/>
          <p14:tracePt t="157329" x="4819650" y="2724150"/>
          <p14:tracePt t="157346" x="4876800" y="2698750"/>
          <p14:tracePt t="157362" x="4889500" y="2686050"/>
          <p14:tracePt t="157379" x="4895850" y="2686050"/>
          <p14:tracePt t="157524" x="4902200" y="2686050"/>
          <p14:tracePt t="157531" x="4908550" y="2686050"/>
          <p14:tracePt t="157545" x="4927600" y="2705100"/>
          <p14:tracePt t="157562" x="4959350" y="2711450"/>
          <p14:tracePt t="157579" x="4978400" y="2717800"/>
          <p14:tracePt t="157959" x="4978400" y="2730500"/>
          <p14:tracePt t="157965" x="4972050" y="2749550"/>
          <p14:tracePt t="157979" x="4953000" y="2781300"/>
          <p14:tracePt t="157996" x="4914900" y="2838450"/>
          <p14:tracePt t="158012" x="4870450" y="2908300"/>
          <p14:tracePt t="158029" x="4851400" y="2959100"/>
          <p14:tracePt t="158046" x="4838700" y="2997200"/>
          <p14:tracePt t="158062" x="4832350" y="3022600"/>
          <p14:tracePt t="158079" x="4826000" y="3041650"/>
          <p14:tracePt t="158096" x="4819650" y="3060700"/>
          <p14:tracePt t="158099" x="4813300" y="3067050"/>
          <p14:tracePt t="158112" x="4813300" y="3073400"/>
          <p14:tracePt t="158129" x="4806950" y="3079750"/>
          <p14:tracePt t="158146" x="4800600" y="3086100"/>
          <p14:tracePt t="158162" x="4794250" y="3086100"/>
          <p14:tracePt t="158179" x="4787900" y="3079750"/>
          <p14:tracePt t="158196" x="4775200" y="3073400"/>
          <p14:tracePt t="158199" x="4756150" y="3060700"/>
          <p14:tracePt t="158212" x="4749800" y="3054350"/>
          <p14:tracePt t="158229" x="4730750" y="3041650"/>
          <p14:tracePt t="158246" x="4724400" y="3028950"/>
          <p14:tracePt t="158513" x="4724400" y="3041650"/>
          <p14:tracePt t="158519" x="4724400" y="3054350"/>
          <p14:tracePt t="158529" x="4724400" y="3073400"/>
          <p14:tracePt t="158546" x="4724400" y="3098800"/>
          <p14:tracePt t="158562" x="4724400" y="3136900"/>
          <p14:tracePt t="158579" x="4724400" y="3181350"/>
          <p14:tracePt t="158582" x="4724400" y="3200400"/>
          <p14:tracePt t="158596" x="4724400" y="3238500"/>
          <p14:tracePt t="158613" x="4724400" y="3276600"/>
          <p14:tracePt t="158629" x="4724400" y="3308350"/>
          <p14:tracePt t="158646" x="4724400" y="3333750"/>
          <p14:tracePt t="158662" x="4724400" y="3359150"/>
          <p14:tracePt t="158679" x="4724400" y="3390900"/>
          <p14:tracePt t="158696" x="4718050" y="3416300"/>
          <p14:tracePt t="158713" x="4711700" y="3448050"/>
          <p14:tracePt t="158729" x="4705350" y="3498850"/>
          <p14:tracePt t="158746" x="4699000" y="3536950"/>
          <p14:tracePt t="158763" x="4692650" y="3575050"/>
          <p14:tracePt t="158779" x="4686300" y="3613150"/>
          <p14:tracePt t="158796" x="4679950" y="3657600"/>
          <p14:tracePt t="158812" x="4679950" y="3702050"/>
          <p14:tracePt t="158829" x="4679950" y="3746500"/>
          <p14:tracePt t="158846" x="4679950" y="3790950"/>
          <p14:tracePt t="158862" x="4679950" y="3803650"/>
          <p14:tracePt t="158879" x="4679950" y="3810000"/>
          <p14:tracePt t="158884" x="4679950" y="3816350"/>
          <p14:tracePt t="158895" x="4679950" y="3822700"/>
          <p14:tracePt t="158929" x="4679950" y="3835400"/>
          <p14:tracePt t="158979" x="4679950" y="3867150"/>
          <p14:tracePt t="158996" x="4679950" y="3873500"/>
          <p14:tracePt t="159012" x="4679950" y="3879850"/>
          <p14:tracePt t="159374" x="4686300" y="3879850"/>
          <p14:tracePt t="159639" x="4686300" y="3873500"/>
          <p14:tracePt t="159654" x="4692650" y="3873500"/>
          <p14:tracePt t="159950" x="4699000" y="3873500"/>
          <p14:tracePt t="159959" x="4743450" y="3873500"/>
          <p14:tracePt t="159979" x="5041900" y="3867150"/>
          <p14:tracePt t="159996" x="6203950" y="3911600"/>
          <p14:tracePt t="160012" x="6661150" y="3943350"/>
          <p14:tracePt t="160029" x="6794500" y="3937000"/>
          <p14:tracePt t="160046" x="6896100" y="3930650"/>
          <p14:tracePt t="160063" x="7004050" y="3917950"/>
          <p14:tracePt t="160065" x="7061200" y="3905250"/>
          <p14:tracePt t="160079" x="7118350" y="3892550"/>
          <p14:tracePt t="160081" x="7169150" y="3873500"/>
          <p14:tracePt t="160096" x="7232650" y="3854450"/>
          <p14:tracePt t="160112" x="7359650" y="3835400"/>
          <p14:tracePt t="160129" x="7708900" y="3803650"/>
          <p14:tracePt t="160146" x="7962900" y="3778250"/>
          <p14:tracePt t="160162" x="8153400" y="3771900"/>
          <p14:tracePt t="160179" x="8274050" y="3771900"/>
          <p14:tracePt t="160196" x="8337550" y="3771900"/>
          <p14:tracePt t="160370" x="8343900" y="3778250"/>
          <p14:tracePt t="160380" x="8350250" y="3784600"/>
          <p14:tracePt t="160396" x="8350250" y="3790950"/>
          <p14:tracePt t="161227" x="8337550" y="3778250"/>
          <p14:tracePt t="161232" x="8312150" y="3759200"/>
          <p14:tracePt t="161246" x="8255000" y="3733800"/>
          <p14:tracePt t="161263" x="8121650" y="3651250"/>
          <p14:tracePt t="161279" x="8001000" y="3594100"/>
          <p14:tracePt t="161296" x="7797800" y="3492500"/>
          <p14:tracePt t="161312" x="7658100" y="3435350"/>
          <p14:tracePt t="161329" x="7524750" y="3397250"/>
          <p14:tracePt t="161346" x="7391400" y="3359150"/>
          <p14:tracePt t="161362" x="7239000" y="3346450"/>
          <p14:tracePt t="161379" x="7080250" y="3327400"/>
          <p14:tracePt t="161396" x="6756400" y="3302000"/>
          <p14:tracePt t="161412" x="6521450" y="3295650"/>
          <p14:tracePt t="161429" x="6318250" y="3270250"/>
          <p14:tracePt t="161446" x="6146800" y="3257550"/>
          <p14:tracePt t="161462" x="5994400" y="3244850"/>
          <p14:tracePt t="161479" x="5892800" y="3232150"/>
          <p14:tracePt t="161496" x="5797550" y="3225800"/>
          <p14:tracePt t="161512" x="5657850" y="3219450"/>
          <p14:tracePt t="161529" x="5556250" y="3213100"/>
          <p14:tracePt t="161546" x="5473700" y="3213100"/>
          <p14:tracePt t="161562" x="5372100" y="3213100"/>
          <p14:tracePt t="161579" x="5245100" y="3206750"/>
          <p14:tracePt t="161596" x="5073650" y="3206750"/>
          <p14:tracePt t="161612" x="4870450" y="3206750"/>
          <p14:tracePt t="161629" x="4654550" y="3206750"/>
          <p14:tracePt t="161646" x="4413250" y="3225800"/>
          <p14:tracePt t="161662" x="4356100" y="3232150"/>
          <p14:tracePt t="161679" x="4349750" y="3238500"/>
          <p14:tracePt t="161696" x="4349750" y="3251200"/>
          <p14:tracePt t="161712" x="4362450" y="3282950"/>
          <p14:tracePt t="161729" x="4368800" y="3346450"/>
          <p14:tracePt t="161746" x="4349750" y="3435350"/>
          <p14:tracePt t="161762" x="4343400" y="3486150"/>
          <p14:tracePt t="161779" x="4337050" y="3543300"/>
          <p14:tracePt t="161796" x="4343400" y="3600450"/>
          <p14:tracePt t="161812" x="4381500" y="3676650"/>
          <p14:tracePt t="161829" x="4451350" y="3771900"/>
          <p14:tracePt t="161846" x="4572000" y="3873500"/>
          <p14:tracePt t="161862" x="4813300" y="3994150"/>
          <p14:tracePt t="161879" x="4997450" y="4038600"/>
          <p14:tracePt t="161895" x="5194300" y="4038600"/>
          <p14:tracePt t="161929" x="5461000" y="4006850"/>
          <p14:tracePt t="161979" x="5549900" y="3924300"/>
          <p14:tracePt t="161996" x="5702300" y="3810000"/>
          <p14:tracePt t="162012" x="5810250" y="3740150"/>
          <p14:tracePt t="162029" x="5905500" y="3663950"/>
          <p14:tracePt t="162046" x="5949950" y="3600450"/>
          <p14:tracePt t="162062" x="5949950" y="3517900"/>
          <p14:tracePt t="162079" x="5892800" y="3441700"/>
          <p14:tracePt t="162096" x="5670550" y="3289300"/>
          <p14:tracePt t="162112" x="5422900" y="3168650"/>
          <p14:tracePt t="162129" x="5213350" y="3105150"/>
          <p14:tracePt t="162146" x="5060950" y="3073400"/>
          <p14:tracePt t="162162" x="4978400" y="3073400"/>
          <p14:tracePt t="162179" x="4940300" y="3073400"/>
          <p14:tracePt t="162196" x="4895850" y="3086100"/>
          <p14:tracePt t="162212" x="4851400" y="3130550"/>
          <p14:tracePt t="162229" x="4762500" y="3206750"/>
          <p14:tracePt t="162246" x="4660900" y="3302000"/>
          <p14:tracePt t="162262" x="4572000" y="3390900"/>
          <p14:tracePt t="162279" x="4533900" y="3479800"/>
          <p14:tracePt t="162296" x="4527550" y="3568700"/>
          <p14:tracePt t="162312" x="4559300" y="3651250"/>
          <p14:tracePt t="162329" x="4654550" y="3740150"/>
          <p14:tracePt t="162346" x="4743450" y="3771900"/>
          <p14:tracePt t="162362" x="4813300" y="3778250"/>
          <p14:tracePt t="162379" x="4889500" y="3778250"/>
          <p14:tracePt t="162396" x="4965700" y="3752850"/>
          <p14:tracePt t="162412" x="5016500" y="3721100"/>
          <p14:tracePt t="162429" x="5035550" y="3695700"/>
          <p14:tracePt t="162446" x="5035550" y="3632200"/>
          <p14:tracePt t="162462" x="4997450" y="3562350"/>
          <p14:tracePt t="162479" x="4946650" y="3486150"/>
          <p14:tracePt t="162496" x="4857750" y="3409950"/>
          <p14:tracePt t="162512" x="4749800" y="3333750"/>
          <p14:tracePt t="162529" x="4616450" y="3282950"/>
          <p14:tracePt t="162546" x="4362450" y="3257550"/>
          <p14:tracePt t="162562" x="4184650" y="3263900"/>
          <p14:tracePt t="162579" x="4038600" y="3308350"/>
          <p14:tracePt t="162596" x="3930650" y="3359150"/>
          <p14:tracePt t="162612" x="3886200" y="3409950"/>
          <p14:tracePt t="162629" x="3860800" y="3467100"/>
          <p14:tracePt t="162646" x="3879850" y="3517900"/>
          <p14:tracePt t="162649" x="3892550" y="3543300"/>
          <p14:tracePt t="162662" x="3924300" y="3575050"/>
          <p14:tracePt t="162679" x="4000500" y="3632200"/>
          <p14:tracePt t="162696" x="4121150" y="3689350"/>
          <p14:tracePt t="162712" x="4210050" y="3695700"/>
          <p14:tracePt t="162729" x="4286250" y="3695700"/>
          <p14:tracePt t="162746" x="4356100" y="3689350"/>
          <p14:tracePt t="162762" x="4406900" y="3670300"/>
          <p14:tracePt t="162779" x="4419600" y="3663950"/>
          <p14:tracePt t="162820" x="4425950" y="3663950"/>
          <p14:tracePt t="162829" x="4438650" y="3663950"/>
          <p14:tracePt t="162846" x="4464050" y="3683000"/>
          <p14:tracePt t="162863" x="4514850" y="3689350"/>
          <p14:tracePt t="162879" x="4552950" y="3695700"/>
          <p14:tracePt t="162896" x="4597400" y="3695700"/>
          <p14:tracePt t="162912" x="4629150" y="3708400"/>
          <p14:tracePt t="162929" x="4667250" y="3721100"/>
          <p14:tracePt t="162946" x="4699000" y="3746500"/>
          <p14:tracePt t="162962" x="4730750" y="3771900"/>
          <p14:tracePt t="162979" x="4756150" y="3797300"/>
          <p14:tracePt t="162996" x="4775200" y="3829050"/>
          <p14:tracePt t="163012" x="4781550" y="3854450"/>
          <p14:tracePt t="163029" x="4787900" y="3873500"/>
          <p14:tracePt t="163216" x="4787900" y="3867150"/>
          <p14:tracePt t="163435" x="4800600" y="3867150"/>
          <p14:tracePt t="163449" x="4806950" y="3873500"/>
          <p14:tracePt t="163457" x="4813300" y="3873500"/>
          <p14:tracePt t="163466" x="4819650" y="3873500"/>
          <p14:tracePt t="163855" x="4819650" y="3860800"/>
          <p14:tracePt t="163861" x="4826000" y="3829050"/>
          <p14:tracePt t="163868" x="4826000" y="3778250"/>
          <p14:tracePt t="163879" x="4826000" y="3733800"/>
          <p14:tracePt t="163896" x="4826000" y="3632200"/>
          <p14:tracePt t="163912" x="4826000" y="3556000"/>
          <p14:tracePt t="163946" x="4806950" y="3397250"/>
          <p14:tracePt t="163996" x="4743450" y="3270250"/>
          <p14:tracePt t="164012" x="4730750" y="3225800"/>
          <p14:tracePt t="164029" x="4718050" y="3194050"/>
          <p14:tracePt t="164046" x="4705350" y="3168650"/>
          <p14:tracePt t="164062" x="4705350" y="3155950"/>
          <p14:tracePt t="164079" x="4705350" y="3149600"/>
          <p14:tracePt t="164095" x="4705350" y="3136900"/>
          <p14:tracePt t="164112" x="4705350" y="3124200"/>
          <p14:tracePt t="164129" x="4705350" y="3105150"/>
          <p14:tracePt t="164146" x="4705350" y="3086100"/>
          <p14:tracePt t="164162" x="4705350" y="3054350"/>
          <p14:tracePt t="164179" x="4705350" y="3016250"/>
          <p14:tracePt t="164196" x="4705350" y="2978150"/>
          <p14:tracePt t="164213" x="4711700" y="2965450"/>
          <p14:tracePt t="164229" x="4718050" y="2952750"/>
          <p14:tracePt t="164296" x="4718050" y="2965450"/>
          <p14:tracePt t="164304" x="4718050" y="2990850"/>
          <p14:tracePt t="164313" x="4718050" y="3016250"/>
          <p14:tracePt t="164329" x="4718050" y="3079750"/>
          <p14:tracePt t="164346" x="4718050" y="3124200"/>
          <p14:tracePt t="164362" x="4718050" y="3149600"/>
          <p14:tracePt t="164379" x="4718050" y="3162300"/>
          <p14:tracePt t="164416" x="4718050" y="3168650"/>
          <p14:tracePt t="164429" x="4718050" y="3175000"/>
          <p14:tracePt t="164446" x="4718050" y="3194050"/>
          <p14:tracePt t="164462" x="4718050" y="3213100"/>
          <p14:tracePt t="164479" x="4724400" y="3251200"/>
          <p14:tracePt t="164496" x="4737100" y="3321050"/>
          <p14:tracePt t="164513" x="4743450" y="3409950"/>
          <p14:tracePt t="164529" x="4762500" y="3524250"/>
          <p14:tracePt t="164546" x="4781550" y="3651250"/>
          <p14:tracePt t="164562" x="4794250" y="3708400"/>
          <p14:tracePt t="164579" x="4800600" y="3746500"/>
          <p14:tracePt t="164596" x="4800600" y="3771900"/>
          <p14:tracePt t="164629" x="4800600" y="3778250"/>
          <p14:tracePt t="164646" x="4800600" y="3784600"/>
          <p14:tracePt t="164662" x="4794250" y="3790950"/>
          <p14:tracePt t="164679" x="4794250" y="3803650"/>
          <p14:tracePt t="164732" x="4787900" y="3803650"/>
          <p14:tracePt t="164741" x="4787900" y="3810000"/>
          <p14:tracePt t="164749" x="4787900" y="3816350"/>
          <p14:tracePt t="164762" x="4781550" y="3829050"/>
          <p14:tracePt t="164779" x="4768850" y="3854450"/>
          <p14:tracePt t="164796" x="4768850" y="3867150"/>
          <p14:tracePt t="164812" x="4768850" y="3873500"/>
          <p14:tracePt t="168528" x="4743450" y="3867150"/>
          <p14:tracePt t="168537" x="4673600" y="3841750"/>
          <p14:tracePt t="168545" x="4578350" y="3784600"/>
          <p14:tracePt t="168563" x="4152900" y="3606800"/>
          <p14:tracePt t="168579" x="3644900" y="3416300"/>
          <p14:tracePt t="168596" x="3162300" y="3276600"/>
          <p14:tracePt t="168612" x="2698750" y="3155950"/>
          <p14:tracePt t="168629" x="2254250" y="3086100"/>
          <p14:tracePt t="168646" x="2082800" y="3067050"/>
          <p14:tracePt t="168662" x="1981200" y="3067050"/>
          <p14:tracePt t="168679" x="1943100" y="3067050"/>
          <p14:tracePt t="168696" x="1930400" y="3067050"/>
          <p14:tracePt t="168792" x="1917700" y="3060700"/>
          <p14:tracePt t="168800" x="1892300" y="3041650"/>
          <p14:tracePt t="168812" x="1866900" y="3028950"/>
          <p14:tracePt t="168829" x="1841500" y="3022600"/>
          <p14:tracePt t="168846" x="1828800" y="3016250"/>
          <p14:tracePt t="168862" x="1752600" y="2959100"/>
          <p14:tracePt t="168879" x="1651000" y="2908300"/>
          <p14:tracePt t="168896" x="1568450" y="2876550"/>
          <p14:tracePt t="168929" x="1492250" y="2857500"/>
          <p14:tracePt t="168979" x="1428750" y="3041650"/>
          <p14:tracePt t="168996" x="1403350" y="3168650"/>
          <p14:tracePt t="169012" x="1390650" y="3314700"/>
          <p14:tracePt t="169029" x="1390650" y="3467100"/>
          <p14:tracePt t="169046" x="1403350" y="3619500"/>
          <p14:tracePt t="169049" x="1403350" y="3695700"/>
          <p14:tracePt t="169062" x="1416050" y="3771900"/>
          <p14:tracePt t="169079" x="1416050" y="3924300"/>
          <p14:tracePt t="169095" x="1416050" y="4140200"/>
          <p14:tracePt t="169112" x="1416050" y="4260850"/>
          <p14:tracePt t="169128" x="1416050" y="4337050"/>
          <p14:tracePt t="169146" x="1416050" y="4413250"/>
          <p14:tracePt t="169149" x="1409700" y="4451350"/>
          <p14:tracePt t="169162" x="1403350" y="4470400"/>
          <p14:tracePt t="169165" x="1403350" y="4489450"/>
          <p14:tracePt t="169179" x="1403350" y="4502150"/>
          <p14:tracePt t="169196" x="1403350" y="4527550"/>
          <p14:tracePt t="169229" x="1397000" y="4527550"/>
          <p14:tracePt t="169246" x="1390650" y="4495800"/>
          <p14:tracePt t="169262" x="1390650" y="4457700"/>
          <p14:tracePt t="169279" x="1384300" y="4406900"/>
          <p14:tracePt t="169296" x="1377950" y="4330700"/>
          <p14:tracePt t="169312" x="1371600" y="4286250"/>
          <p14:tracePt t="169352" x="1371600" y="4305300"/>
          <p14:tracePt t="169362" x="1377950" y="4330700"/>
          <p14:tracePt t="169379" x="1390650" y="4413250"/>
          <p14:tracePt t="169396" x="1428750" y="4527550"/>
          <p14:tracePt t="169414" x="1498600" y="4641850"/>
          <p14:tracePt t="169429" x="1517650" y="4660900"/>
          <p14:tracePt t="169446" x="1536700" y="4686300"/>
          <p14:tracePt t="169462" x="1543050" y="4692650"/>
          <p14:tracePt t="169516" x="1543050" y="4699000"/>
          <p14:tracePt t="169523" x="1549400" y="4699000"/>
          <p14:tracePt t="169532" x="1555750" y="4705350"/>
          <p14:tracePt t="169546" x="1562100" y="4711700"/>
          <p14:tracePt t="169562" x="1574800" y="4718050"/>
          <p14:tracePt t="169579" x="1574800" y="4724400"/>
          <p14:tracePt t="169662" x="1581150" y="4724400"/>
          <p14:tracePt t="169670" x="1581150" y="4730750"/>
          <p14:tracePt t="169679" x="1581150" y="4737100"/>
          <p14:tracePt t="169696" x="1581150" y="4743450"/>
          <p14:tracePt t="169712" x="1581150" y="4756150"/>
          <p14:tracePt t="169729" x="1587500" y="4762500"/>
          <p14:tracePt t="169746" x="1593850" y="4768850"/>
          <p14:tracePt t="169762" x="1600200" y="4781550"/>
          <p14:tracePt t="169779" x="1606550" y="4781550"/>
          <p14:tracePt t="169796" x="1606550" y="4787900"/>
          <p14:tracePt t="169812" x="1619250" y="4787900"/>
          <p14:tracePt t="169829" x="1625600" y="4787900"/>
          <p14:tracePt t="169846" x="1638300" y="4787900"/>
          <p14:tracePt t="169862" x="1676400" y="4794250"/>
          <p14:tracePt t="169879" x="1790700" y="4806950"/>
          <p14:tracePt t="169896" x="2057400" y="4832350"/>
          <p14:tracePt t="169929" x="2673350" y="4838700"/>
          <p14:tracePt t="169979" x="3663950" y="4483100"/>
          <p14:tracePt t="169996" x="3949700" y="4267200"/>
          <p14:tracePt t="170013" x="4044950" y="4152900"/>
          <p14:tracePt t="170031" x="4076700" y="4076700"/>
          <p14:tracePt t="170045" x="4089400" y="4013200"/>
          <p14:tracePt t="170063" x="4095750" y="3924300"/>
          <p14:tracePt t="170079" x="4095750" y="3784600"/>
          <p14:tracePt t="170096" x="4121150" y="3651250"/>
          <p14:tracePt t="170112" x="4171950" y="3524250"/>
          <p14:tracePt t="170129" x="4235450" y="3422650"/>
          <p14:tracePt t="170146" x="4356100" y="3352800"/>
          <p14:tracePt t="170163" x="4425950" y="3346450"/>
          <p14:tracePt t="170179" x="4495800" y="3352800"/>
          <p14:tracePt t="170196" x="4552950" y="3371850"/>
          <p14:tracePt t="170212" x="4591050" y="3384550"/>
          <p14:tracePt t="170229" x="4635500" y="3397250"/>
          <p14:tracePt t="170246" x="4699000" y="3403600"/>
          <p14:tracePt t="170262" x="4756150" y="3416300"/>
          <p14:tracePt t="170279" x="4819650" y="3441700"/>
          <p14:tracePt t="170296" x="4895850" y="3473450"/>
          <p14:tracePt t="170312" x="4953000" y="3492500"/>
          <p14:tracePt t="170329" x="4991100" y="3511550"/>
          <p14:tracePt t="170346" x="5022850" y="3517900"/>
          <p14:tracePt t="170362" x="5041900" y="3517900"/>
          <p14:tracePt t="170379" x="5067300" y="3536950"/>
          <p14:tracePt t="170396" x="5130800" y="3562350"/>
          <p14:tracePt t="170412" x="5219700" y="3600450"/>
          <p14:tracePt t="170429" x="5353050" y="3632200"/>
          <p14:tracePt t="170446" x="5530850" y="3670300"/>
          <p14:tracePt t="170449" x="5645150" y="3683000"/>
          <p14:tracePt t="170462" x="5784850" y="3683000"/>
          <p14:tracePt t="170479" x="6134100" y="3695700"/>
          <p14:tracePt t="170496" x="6578600" y="3676650"/>
          <p14:tracePt t="170512" x="6877050" y="3625850"/>
          <p14:tracePt t="170529" x="7200900" y="3606800"/>
          <p14:tracePt t="170546" x="7518400" y="3594100"/>
          <p14:tracePt t="170562" x="7797800" y="3581400"/>
          <p14:tracePt t="170579" x="8077200" y="3581400"/>
          <p14:tracePt t="170596" x="8388350" y="3613150"/>
          <p14:tracePt t="170613" x="8521700" y="3632200"/>
          <p14:tracePt t="170630" x="8610600" y="3657600"/>
          <p14:tracePt t="170646" x="8667750" y="3683000"/>
          <p14:tracePt t="170662" x="8705850" y="3702050"/>
          <p14:tracePt t="170679" x="8718550" y="3708400"/>
          <p14:tracePt t="170807" x="8718550" y="3714750"/>
          <p14:tracePt t="170815" x="8718550" y="37274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D75C-B822-4A52-8DE8-310D94FB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Sheet Formats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532C7-D10A-4011-9396-BEDC38239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27" y="1139536"/>
            <a:ext cx="7079872" cy="54924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E71758-B1A6-4B8B-9D44-9DE6A216CFC4}"/>
              </a:ext>
            </a:extLst>
          </p:cNvPr>
          <p:cNvSpPr/>
          <p:nvPr/>
        </p:nvSpPr>
        <p:spPr>
          <a:xfrm>
            <a:off x="7588250" y="5953125"/>
            <a:ext cx="478631" cy="140494"/>
          </a:xfrm>
          <a:prstGeom prst="rect">
            <a:avLst/>
          </a:prstGeom>
          <a:solidFill>
            <a:srgbClr val="E6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1DDFBB9B-67B8-49ED-BEFD-F164D48BC0BA}"/>
              </a:ext>
            </a:extLst>
          </p:cNvPr>
          <p:cNvSpPr/>
          <p:nvPr/>
        </p:nvSpPr>
        <p:spPr>
          <a:xfrm>
            <a:off x="9245199" y="3467100"/>
            <a:ext cx="1918101" cy="522500"/>
          </a:xfrm>
          <a:prstGeom prst="borderCallout1">
            <a:avLst>
              <a:gd name="adj1" fmla="val 52343"/>
              <a:gd name="adj2" fmla="val -490"/>
              <a:gd name="adj3" fmla="val 484834"/>
              <a:gd name="adj4" fmla="val -6877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Drawing Number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Same on each sheet 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33454FAA-EA48-4228-9F16-87AC0526F447}"/>
              </a:ext>
            </a:extLst>
          </p:cNvPr>
          <p:cNvSpPr/>
          <p:nvPr/>
        </p:nvSpPr>
        <p:spPr>
          <a:xfrm>
            <a:off x="9245199" y="2312140"/>
            <a:ext cx="1753001" cy="522500"/>
          </a:xfrm>
          <a:prstGeom prst="borderCallout1">
            <a:avLst>
              <a:gd name="adj1" fmla="val 52343"/>
              <a:gd name="adj2" fmla="val -490"/>
              <a:gd name="adj3" fmla="val 610856"/>
              <a:gd name="adj4" fmla="val -89954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Short descriptive title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Same on each sheet 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41D5F567-71F0-4D50-B0C4-8E3B6081AA5A}"/>
              </a:ext>
            </a:extLst>
          </p:cNvPr>
          <p:cNvSpPr/>
          <p:nvPr/>
        </p:nvSpPr>
        <p:spPr>
          <a:xfrm>
            <a:off x="9245199" y="4367752"/>
            <a:ext cx="2162576" cy="902748"/>
          </a:xfrm>
          <a:prstGeom prst="borderCallout1">
            <a:avLst>
              <a:gd name="adj1" fmla="val 52343"/>
              <a:gd name="adj2" fmla="val -490"/>
              <a:gd name="adj3" fmla="val 177945"/>
              <a:gd name="adj4" fmla="val -31628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Revision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Initial version = “N/C”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Revisions are “A”, “B”, …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092D3980-285A-4A54-8024-B5E1DEB35B0B}"/>
              </a:ext>
            </a:extLst>
          </p:cNvPr>
          <p:cNvSpPr/>
          <p:nvPr/>
        </p:nvSpPr>
        <p:spPr>
          <a:xfrm>
            <a:off x="9245199" y="5663152"/>
            <a:ext cx="2162576" cy="601230"/>
          </a:xfrm>
          <a:prstGeom prst="borderCallout1">
            <a:avLst>
              <a:gd name="adj1" fmla="val 52343"/>
              <a:gd name="adj2" fmla="val -490"/>
              <a:gd name="adj3" fmla="val 99286"/>
              <a:gd name="adj4" fmla="val -3482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Sheet Number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Include number of sheets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BBCB6F6B-DB45-4266-A587-7DA0434028B7}"/>
              </a:ext>
            </a:extLst>
          </p:cNvPr>
          <p:cNvSpPr/>
          <p:nvPr/>
        </p:nvSpPr>
        <p:spPr>
          <a:xfrm>
            <a:off x="2419116" y="3178833"/>
            <a:ext cx="1700697" cy="896036"/>
          </a:xfrm>
          <a:prstGeom prst="borderCallout1">
            <a:avLst>
              <a:gd name="adj1" fmla="val 46371"/>
              <a:gd name="adj2" fmla="val 100249"/>
              <a:gd name="adj3" fmla="val 258284"/>
              <a:gd name="adj4" fmla="val 186711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Tolerance Block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Avoids tolerancing every dimension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First sheet only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4EFE8E76-25AC-4CD7-B5C4-3D2C850F57C4}"/>
              </a:ext>
            </a:extLst>
          </p:cNvPr>
          <p:cNvSpPr/>
          <p:nvPr/>
        </p:nvSpPr>
        <p:spPr>
          <a:xfrm>
            <a:off x="5527463" y="1771018"/>
            <a:ext cx="1700697" cy="896036"/>
          </a:xfrm>
          <a:prstGeom prst="borderCallout1">
            <a:avLst>
              <a:gd name="adj1" fmla="val 100230"/>
              <a:gd name="adj2" fmla="val 49470"/>
              <a:gd name="adj3" fmla="val 464082"/>
              <a:gd name="adj4" fmla="val 9217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Sheet Size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 = 8.5 x 11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 = 11 x 17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C= 17 x 22 etc.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2A66FB05-4EFB-41AE-87F8-F39C90A0088A}"/>
              </a:ext>
            </a:extLst>
          </p:cNvPr>
          <p:cNvSpPr/>
          <p:nvPr/>
        </p:nvSpPr>
        <p:spPr>
          <a:xfrm>
            <a:off x="2067342" y="4476988"/>
            <a:ext cx="2404243" cy="1047512"/>
          </a:xfrm>
          <a:prstGeom prst="borderCallout1">
            <a:avLst>
              <a:gd name="adj1" fmla="val 46371"/>
              <a:gd name="adj2" fmla="val 100249"/>
              <a:gd name="adj3" fmla="val 139244"/>
              <a:gd name="adj4" fmla="val 13115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Material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Only if single part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 assemblies, leave blank and define materials in BOM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First sheet only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462CE9F0-9061-4478-991D-73ECD8C56DB2}"/>
              </a:ext>
            </a:extLst>
          </p:cNvPr>
          <p:cNvSpPr/>
          <p:nvPr/>
        </p:nvSpPr>
        <p:spPr>
          <a:xfrm>
            <a:off x="4748614" y="3542686"/>
            <a:ext cx="1700697" cy="558197"/>
          </a:xfrm>
          <a:prstGeom prst="borderCallout1">
            <a:avLst>
              <a:gd name="adj1" fmla="val 100230"/>
              <a:gd name="adj2" fmla="val 49470"/>
              <a:gd name="adj3" fmla="val 323766"/>
              <a:gd name="adj4" fmla="val 9292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Approvals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First sheet only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00C4B146-C604-4CB3-B174-F610275AAFD9}"/>
              </a:ext>
            </a:extLst>
          </p:cNvPr>
          <p:cNvSpPr/>
          <p:nvPr/>
        </p:nvSpPr>
        <p:spPr>
          <a:xfrm>
            <a:off x="1406730" y="5663152"/>
            <a:ext cx="1821875" cy="601230"/>
          </a:xfrm>
          <a:prstGeom prst="borderCallout1">
            <a:avLst>
              <a:gd name="adj1" fmla="val 46371"/>
              <a:gd name="adj2" fmla="val 100249"/>
              <a:gd name="adj3" fmla="val 42826"/>
              <a:gd name="adj4" fmla="val 167193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Proprietary Statement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All sheets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B5E30032-6E03-40DE-B867-7718402B50D7}"/>
              </a:ext>
            </a:extLst>
          </p:cNvPr>
          <p:cNvSpPr/>
          <p:nvPr/>
        </p:nvSpPr>
        <p:spPr>
          <a:xfrm>
            <a:off x="366645" y="1333500"/>
            <a:ext cx="1700697" cy="406400"/>
          </a:xfrm>
          <a:prstGeom prst="borderCallout1">
            <a:avLst>
              <a:gd name="adj1" fmla="val 46371"/>
              <a:gd name="adj2" fmla="val 100249"/>
              <a:gd name="adj3" fmla="val 8284"/>
              <a:gd name="adj4" fmla="val 19417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Zone Identifiers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ABF07B-79FE-432D-A733-C83166F4717C}"/>
              </a:ext>
            </a:extLst>
          </p:cNvPr>
          <p:cNvCxnSpPr>
            <a:stCxn id="16" idx="1"/>
          </p:cNvCxnSpPr>
          <p:nvPr/>
        </p:nvCxnSpPr>
        <p:spPr>
          <a:xfrm>
            <a:off x="1216994" y="1739900"/>
            <a:ext cx="850348" cy="833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FE634046-F8AA-44BC-8F03-4A0F81A2D745}"/>
              </a:ext>
            </a:extLst>
          </p:cNvPr>
          <p:cNvSpPr/>
          <p:nvPr/>
        </p:nvSpPr>
        <p:spPr>
          <a:xfrm>
            <a:off x="6880900" y="2832314"/>
            <a:ext cx="1700697" cy="896036"/>
          </a:xfrm>
          <a:prstGeom prst="borderCallout1">
            <a:avLst>
              <a:gd name="adj1" fmla="val 100230"/>
              <a:gd name="adj2" fmla="val 49470"/>
              <a:gd name="adj3" fmla="val 376207"/>
              <a:gd name="adj4" fmla="val 3093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Scale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Label view if different scale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6C1A62-F8C7-42B5-976D-813F1B817A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9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556"/>
    </mc:Choice>
    <mc:Fallback xmlns="">
      <p:transition spd="slow" advTm="532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</p:bldLst>
  </p:timing>
  <p:extLst>
    <p:ext uri="{3A86A75C-4F4B-4683-9AE1-C65F6400EC91}">
      <p14:laserTraceLst xmlns:p14="http://schemas.microsoft.com/office/powerpoint/2010/main">
        <p14:tracePtLst>
          <p14:tracePt t="6888" x="8445500" y="3778250"/>
          <p14:tracePt t="6896" x="7981950" y="3886200"/>
          <p14:tracePt t="6902" x="7543800" y="3975100"/>
          <p14:tracePt t="6916" x="7080250" y="4102100"/>
          <p14:tracePt t="6950" x="5181600" y="4476750"/>
          <p14:tracePt t="7000" x="4565650" y="4457700"/>
          <p14:tracePt t="7098" x="4552950" y="4451350"/>
          <p14:tracePt t="7106" x="4527550" y="4438650"/>
          <p14:tracePt t="7117" x="4489450" y="4413250"/>
          <p14:tracePt t="7133" x="4375150" y="4343400"/>
          <p14:tracePt t="7150" x="4248150" y="4260850"/>
          <p14:tracePt t="7166" x="4140200" y="4191000"/>
          <p14:tracePt t="7183" x="3994150" y="4108450"/>
          <p14:tracePt t="7200" x="3892550" y="4044950"/>
          <p14:tracePt t="7216" x="3816350" y="3981450"/>
          <p14:tracePt t="7233" x="3733800" y="3917950"/>
          <p14:tracePt t="7250" x="3676650" y="3886200"/>
          <p14:tracePt t="7266" x="3651250" y="3886200"/>
          <p14:tracePt t="7283" x="3600450" y="3886200"/>
          <p14:tracePt t="7299" x="3467100" y="3905250"/>
          <p14:tracePt t="7316" x="3460750" y="3905250"/>
          <p14:tracePt t="7540" x="3448050" y="3905250"/>
          <p14:tracePt t="7551" x="3409950" y="3886200"/>
          <p14:tracePt t="7566" x="3130550" y="3765550"/>
          <p14:tracePt t="7583" x="2546350" y="3530600"/>
          <p14:tracePt t="7600" x="1955800" y="3308350"/>
          <p14:tracePt t="7616" x="1460500" y="3098800"/>
          <p14:tracePt t="7619" x="1308100" y="3016250"/>
          <p14:tracePt t="7633" x="1238250" y="2971800"/>
          <p14:tracePt t="7650" x="1149350" y="2901950"/>
          <p14:tracePt t="7666" x="1136650" y="2895600"/>
          <p14:tracePt t="7728" x="1130300" y="2889250"/>
          <p14:tracePt t="7737" x="1111250" y="2882900"/>
          <p14:tracePt t="7744" x="1073150" y="2882900"/>
          <p14:tracePt t="7753" x="1016000" y="2876550"/>
          <p14:tracePt t="7766" x="939800" y="2876550"/>
          <p14:tracePt t="7783" x="590550" y="2908300"/>
          <p14:tracePt t="7799" x="336550" y="2971800"/>
          <p14:tracePt t="7816" x="247650" y="3009900"/>
          <p14:tracePt t="7833" x="241300" y="3016250"/>
          <p14:tracePt t="7850" x="266700" y="3041650"/>
          <p14:tracePt t="7866" x="317500" y="3067050"/>
          <p14:tracePt t="7883" x="469900" y="3124200"/>
          <p14:tracePt t="7899" x="609600" y="3168650"/>
          <p14:tracePt t="7916" x="781050" y="3213100"/>
          <p14:tracePt t="7949" x="1123950" y="3295650"/>
          <p14:tracePt t="7999" x="1282700" y="3327400"/>
          <p14:tracePt t="8016" x="1276350" y="3321050"/>
          <p14:tracePt t="8033" x="1225550" y="3276600"/>
          <p14:tracePt t="8049" x="1162050" y="3251200"/>
          <p14:tracePt t="8066" x="1111250" y="3232150"/>
          <p14:tracePt t="8083" x="1085850" y="3219450"/>
          <p14:tracePt t="8100" x="1066800" y="3219450"/>
          <p14:tracePt t="8116" x="1060450" y="3219450"/>
          <p14:tracePt t="8202" x="1066800" y="3213100"/>
          <p14:tracePt t="8219" x="1073150" y="3206750"/>
          <p14:tracePt t="8225" x="1085850" y="3200400"/>
          <p14:tracePt t="8234" x="1092200" y="3200400"/>
          <p14:tracePt t="8249" x="1111250" y="3187700"/>
          <p14:tracePt t="8266" x="1130300" y="3187700"/>
          <p14:tracePt t="8283" x="1149350" y="3187700"/>
          <p14:tracePt t="8299" x="1155700" y="3181350"/>
          <p14:tracePt t="8333" x="1162050" y="3181350"/>
          <p14:tracePt t="8349" x="1168400" y="3175000"/>
          <p14:tracePt t="9828" x="1181100" y="3175000"/>
          <p14:tracePt t="9837" x="1238250" y="3149600"/>
          <p14:tracePt t="9843" x="1327150" y="3117850"/>
          <p14:tracePt t="9854" x="1466850" y="3086100"/>
          <p14:tracePt t="9866" x="1790700" y="3003550"/>
          <p14:tracePt t="9883" x="2070100" y="2908300"/>
          <p14:tracePt t="9899" x="2419350" y="2851150"/>
          <p14:tracePt t="9916" x="2813050" y="2806700"/>
          <p14:tracePt t="9950" x="3517900" y="2825750"/>
          <p14:tracePt t="9953" x="3625850" y="2832100"/>
          <p14:tracePt t="9999" x="3911600" y="2851150"/>
          <p14:tracePt t="10017" x="3975100" y="2876550"/>
          <p14:tracePt t="10033" x="4076700" y="2908300"/>
          <p14:tracePt t="10050" x="4184650" y="2927350"/>
          <p14:tracePt t="10066" x="4324350" y="2971800"/>
          <p14:tracePt t="10083" x="4527550" y="3048000"/>
          <p14:tracePt t="10100" x="4597400" y="3079750"/>
          <p14:tracePt t="10116" x="4616450" y="3079750"/>
          <p14:tracePt t="11413" x="4610100" y="3079750"/>
          <p14:tracePt t="11421" x="4610100" y="3073400"/>
          <p14:tracePt t="15925" x="4622800" y="3073400"/>
          <p14:tracePt t="15934" x="4686300" y="3086100"/>
          <p14:tracePt t="15983" x="4724400" y="3168650"/>
          <p14:tracePt t="16000" x="4718050" y="3130550"/>
          <p14:tracePt t="16017" x="4737100" y="3117850"/>
          <p14:tracePt t="16033" x="4908550" y="3105150"/>
          <p14:tracePt t="16050" x="4972050" y="3073400"/>
          <p14:tracePt t="16066" x="4972050" y="3035300"/>
          <p14:tracePt t="16083" x="4927600" y="2978150"/>
          <p14:tracePt t="16984" x="4927600" y="2984500"/>
          <p14:tracePt t="16998" x="4914900" y="2978150"/>
          <p14:tracePt t="17005" x="4908550" y="3016250"/>
          <p14:tracePt t="17032" x="4832350" y="3136900"/>
          <p14:tracePt t="17083" x="4711700" y="3213100"/>
          <p14:tracePt t="17100" x="4692650" y="3244850"/>
          <p14:tracePt t="17116" x="4692650" y="3270250"/>
          <p14:tracePt t="17133" x="4705350" y="3302000"/>
          <p14:tracePt t="17150" x="4743450" y="3327400"/>
          <p14:tracePt t="17152" x="4756150" y="3333750"/>
          <p14:tracePt t="17166" x="4781550" y="3346450"/>
          <p14:tracePt t="17183" x="4806950" y="3371850"/>
          <p14:tracePt t="17200" x="4826000" y="3403600"/>
          <p14:tracePt t="17216" x="4870450" y="3486150"/>
          <p14:tracePt t="17233" x="4889500" y="3536950"/>
          <p14:tracePt t="17250" x="4908550" y="3581400"/>
          <p14:tracePt t="17266" x="4940300" y="3644900"/>
          <p14:tracePt t="17283" x="4965700" y="3714750"/>
          <p14:tracePt t="17300" x="4984750" y="3778250"/>
          <p14:tracePt t="17316" x="4997450" y="3841750"/>
          <p14:tracePt t="17319" x="5010150" y="3873500"/>
          <p14:tracePt t="17333" x="5029200" y="3905250"/>
          <p14:tracePt t="17349" x="5035550" y="3924300"/>
          <p14:tracePt t="17433" x="5029200" y="3924300"/>
          <p14:tracePt t="17880" x="5029200" y="3911600"/>
          <p14:tracePt t="17886" x="5041900" y="3905250"/>
          <p14:tracePt t="17902" x="5092700" y="3879850"/>
          <p14:tracePt t="17916" x="5207000" y="3854450"/>
          <p14:tracePt t="17950" x="5632450" y="3879850"/>
          <p14:tracePt t="18000" x="5994400" y="3924300"/>
          <p14:tracePt t="18546" x="6000750" y="3924300"/>
          <p14:tracePt t="18553" x="6019800" y="3924300"/>
          <p14:tracePt t="18583" x="6184900" y="3905250"/>
          <p14:tracePt t="18600" x="6369050" y="3924300"/>
          <p14:tracePt t="18617" x="6457950" y="3937000"/>
          <p14:tracePt t="18633" x="6565900" y="3962400"/>
          <p14:tracePt t="18650" x="6680200" y="3994150"/>
          <p14:tracePt t="18666" x="6756400" y="4013200"/>
          <p14:tracePt t="18669" x="6775450" y="4019550"/>
          <p14:tracePt t="18683" x="6788150" y="4019550"/>
          <p14:tracePt t="18700" x="6794500" y="4025900"/>
          <p14:tracePt t="19736" x="6769100" y="4006850"/>
          <p14:tracePt t="19744" x="6699250" y="3962400"/>
          <p14:tracePt t="19753" x="6629400" y="3930650"/>
          <p14:tracePt t="19766" x="6540500" y="3892550"/>
          <p14:tracePt t="19783" x="6261100" y="3829050"/>
          <p14:tracePt t="19800" x="6153150" y="3822700"/>
          <p14:tracePt t="19816" x="6115050" y="3822700"/>
          <p14:tracePt t="19833" x="6108700" y="3822700"/>
          <p14:tracePt t="19907" x="6108700" y="3829050"/>
          <p14:tracePt t="19923" x="6108700" y="3835400"/>
          <p14:tracePt t="21370" x="6115050" y="3835400"/>
          <p14:tracePt t="21378" x="6184900" y="3835400"/>
          <p14:tracePt t="21387" x="6324600" y="3835400"/>
          <p14:tracePt t="21401" x="6521450" y="3848100"/>
          <p14:tracePt t="21417" x="6934200" y="3905250"/>
          <p14:tracePt t="21433" x="7029450" y="3905250"/>
          <p14:tracePt t="21450" x="7042150" y="3905250"/>
          <p14:tracePt t="21487" x="7023100" y="3905250"/>
          <p14:tracePt t="21494" x="6991350" y="3905250"/>
          <p14:tracePt t="21502" x="6946900" y="3905250"/>
          <p14:tracePt t="21516" x="6883400" y="3905250"/>
          <p14:tracePt t="21533" x="6578600" y="3994150"/>
          <p14:tracePt t="21549" x="6178550" y="4121150"/>
          <p14:tracePt t="21566" x="5702300" y="4318000"/>
          <p14:tracePt t="21583" x="5111750" y="4527550"/>
          <p14:tracePt t="21600" x="4546600" y="4775200"/>
          <p14:tracePt t="21616" x="4159250" y="4972050"/>
          <p14:tracePt t="21633" x="3879850" y="5156200"/>
          <p14:tracePt t="21650" x="3816350" y="5232400"/>
          <p14:tracePt t="21666" x="3816350" y="5270500"/>
          <p14:tracePt t="21683" x="3848100" y="5302250"/>
          <p14:tracePt t="21700" x="3911600" y="5327650"/>
          <p14:tracePt t="21717" x="4000500" y="5346700"/>
          <p14:tracePt t="21721" x="4064000" y="5359400"/>
          <p14:tracePt t="21736" x="4222750" y="5359400"/>
          <p14:tracePt t="21750" x="4387850" y="5359400"/>
          <p14:tracePt t="21766" x="4533900" y="5334000"/>
          <p14:tracePt t="21783" x="4572000" y="5327650"/>
          <p14:tracePt t="21816" x="4540250" y="5327650"/>
          <p14:tracePt t="21833" x="4451350" y="5359400"/>
          <p14:tracePt t="21850" x="4362450" y="5416550"/>
          <p14:tracePt t="21866" x="4260850" y="5473700"/>
          <p14:tracePt t="21883" x="4191000" y="5549900"/>
          <p14:tracePt t="21900" x="4197350" y="5562600"/>
          <p14:tracePt t="21904" x="4197350" y="5575300"/>
          <p14:tracePt t="21916" x="4210050" y="5575300"/>
          <p14:tracePt t="21950" x="4368800" y="5632450"/>
          <p14:tracePt t="22000" x="4559300" y="5702300"/>
          <p14:tracePt t="22016" x="4572000" y="5721350"/>
          <p14:tracePt t="22033" x="4591050" y="5746750"/>
          <p14:tracePt t="22050" x="4616450" y="5772150"/>
          <p14:tracePt t="22053" x="4641850" y="5791200"/>
          <p14:tracePt t="22066" x="4679950" y="5810250"/>
          <p14:tracePt t="22083" x="4813300" y="5829300"/>
          <p14:tracePt t="22100" x="5232400" y="5835650"/>
          <p14:tracePt t="22116" x="5626100" y="5803900"/>
          <p14:tracePt t="22133" x="5956300" y="5740400"/>
          <p14:tracePt t="22150" x="6191250" y="5689600"/>
          <p14:tracePt t="22154" x="6280150" y="5670550"/>
          <p14:tracePt t="22166" x="6356350" y="5657850"/>
          <p14:tracePt t="22183" x="6470650" y="5645150"/>
          <p14:tracePt t="22200" x="6572250" y="5638800"/>
          <p14:tracePt t="22216" x="6673850" y="5638800"/>
          <p14:tracePt t="22233" x="6877050" y="5645150"/>
          <p14:tracePt t="22250" x="7004050" y="5664200"/>
          <p14:tracePt t="22266" x="7092950" y="5689600"/>
          <p14:tracePt t="22283" x="7175500" y="5715000"/>
          <p14:tracePt t="22300" x="7232650" y="5740400"/>
          <p14:tracePt t="22316" x="7258050" y="5746750"/>
          <p14:tracePt t="22511" x="7264400" y="5746750"/>
          <p14:tracePt t="22520" x="7283450" y="5746750"/>
          <p14:tracePt t="22528" x="7321550" y="5753100"/>
          <p14:tracePt t="22536" x="7359650" y="5753100"/>
          <p14:tracePt t="22550" x="7410450" y="5753100"/>
          <p14:tracePt t="22566" x="7524750" y="5753100"/>
          <p14:tracePt t="22583" x="7696200" y="5753100"/>
          <p14:tracePt t="22600" x="7766050" y="5746750"/>
          <p14:tracePt t="22616" x="7804150" y="5727700"/>
          <p14:tracePt t="22633" x="7810500" y="5721350"/>
          <p14:tracePt t="22650" x="7810500" y="5715000"/>
          <p14:tracePt t="22666" x="7810500" y="5702300"/>
          <p14:tracePt t="22683" x="7804150" y="5683250"/>
          <p14:tracePt t="22854" x="7810500" y="5689600"/>
          <p14:tracePt t="22862" x="7816850" y="5702300"/>
          <p14:tracePt t="22870" x="7829550" y="5715000"/>
          <p14:tracePt t="22883" x="7848600" y="5721350"/>
          <p14:tracePt t="22900" x="7874000" y="5746750"/>
          <p14:tracePt t="22916" x="7899400" y="5759450"/>
          <p14:tracePt t="22950" x="7931150" y="5778500"/>
          <p14:tracePt t="23019" x="7931150" y="5772150"/>
          <p14:tracePt t="23033" x="7931150" y="5759450"/>
          <p14:tracePt t="23157" x="7937500" y="5765800"/>
          <p14:tracePt t="23166" x="7937500" y="5778500"/>
          <p14:tracePt t="23183" x="7937500" y="5803900"/>
          <p14:tracePt t="23200" x="7956550" y="5822950"/>
          <p14:tracePt t="23216" x="7969250" y="5848350"/>
          <p14:tracePt t="23233" x="7981950" y="5861050"/>
          <p14:tracePt t="23250" x="7988300" y="5873750"/>
          <p14:tracePt t="23266" x="7994650" y="5899150"/>
          <p14:tracePt t="23283" x="7994650" y="5918200"/>
          <p14:tracePt t="23300" x="7994650" y="5937250"/>
          <p14:tracePt t="23316" x="7994650" y="5962650"/>
          <p14:tracePt t="23333" x="7994650" y="6000750"/>
          <p14:tracePt t="23350" x="8007350" y="6026150"/>
          <p14:tracePt t="23367" x="8007350" y="6045200"/>
          <p14:tracePt t="23383" x="8007350" y="6051550"/>
          <p14:tracePt t="23820" x="8001000" y="6032500"/>
          <p14:tracePt t="23828" x="7981950" y="5994400"/>
          <p14:tracePt t="23834" x="7937500" y="5943600"/>
          <p14:tracePt t="23850" x="7816850" y="5784850"/>
          <p14:tracePt t="23867" x="7543800" y="5486400"/>
          <p14:tracePt t="23883" x="7188200" y="5124450"/>
          <p14:tracePt t="23900" x="6826250" y="4711700"/>
          <p14:tracePt t="23917" x="6540500" y="4425950"/>
          <p14:tracePt t="23919" x="6457950" y="4349750"/>
          <p14:tracePt t="23950" x="6337300" y="4248150"/>
          <p14:tracePt t="24000" x="6324600" y="4241800"/>
          <p14:tracePt t="25726" x="6254750" y="4191000"/>
          <p14:tracePt t="25732" x="6032500" y="4038600"/>
          <p14:tracePt t="25750" x="5441950" y="3740150"/>
          <p14:tracePt t="25766" x="4781550" y="3486150"/>
          <p14:tracePt t="25783" x="4108450" y="3282950"/>
          <p14:tracePt t="25800" x="3587750" y="3175000"/>
          <p14:tracePt t="25816" x="3270250" y="3130550"/>
          <p14:tracePt t="25833" x="3117850" y="3130550"/>
          <p14:tracePt t="25850" x="3111500" y="3149600"/>
          <p14:tracePt t="25866" x="3111500" y="3200400"/>
          <p14:tracePt t="25883" x="3117850" y="3314700"/>
          <p14:tracePt t="25900" x="3098800" y="3473450"/>
          <p14:tracePt t="25903" x="3079750" y="3562350"/>
          <p14:tracePt t="25933" x="2978150" y="3943350"/>
          <p14:tracePt t="25984" x="2819400" y="4248150"/>
          <p14:tracePt t="26000" x="2806700" y="4324350"/>
          <p14:tracePt t="26016" x="2825750" y="4419600"/>
          <p14:tracePt t="26033" x="2870200" y="4508500"/>
          <p14:tracePt t="26049" x="2908300" y="4578350"/>
          <p14:tracePt t="26066" x="2921000" y="4622800"/>
          <p14:tracePt t="26083" x="2895600" y="4660900"/>
          <p14:tracePt t="26100" x="2870200" y="4686300"/>
          <p14:tracePt t="26116" x="2851150" y="4724400"/>
          <p14:tracePt t="26133" x="2825750" y="4762500"/>
          <p14:tracePt t="26150" x="2813050" y="4819650"/>
          <p14:tracePt t="26166" x="2787650" y="4883150"/>
          <p14:tracePt t="26185" x="2717800" y="4984750"/>
          <p14:tracePt t="26200" x="2673350" y="5035550"/>
          <p14:tracePt t="26216" x="2628900" y="5080000"/>
          <p14:tracePt t="26233" x="2571750" y="5124450"/>
          <p14:tracePt t="26250" x="2546350" y="5149850"/>
          <p14:tracePt t="26266" x="2527300" y="5175250"/>
          <p14:tracePt t="26270" x="2520950" y="5181600"/>
          <p14:tracePt t="26283" x="2514600" y="5200650"/>
          <p14:tracePt t="26300" x="2508250" y="5207000"/>
          <p14:tracePt t="26316" x="2501900" y="5219700"/>
          <p14:tracePt t="26333" x="2495550" y="5226050"/>
          <p14:tracePt t="26350" x="2489200" y="5232400"/>
          <p14:tracePt t="26369" x="2482850" y="5238750"/>
          <p14:tracePt t="26455" x="2476500" y="5238750"/>
          <p14:tracePt t="26464" x="2470150" y="5245100"/>
          <p14:tracePt t="26471" x="2463800" y="5245100"/>
          <p14:tracePt t="26483" x="2457450" y="5251450"/>
          <p14:tracePt t="26500" x="2444750" y="5251450"/>
          <p14:tracePt t="26516" x="2419350" y="5264150"/>
          <p14:tracePt t="26533" x="2374900" y="5270500"/>
          <p14:tracePt t="26550" x="2349500" y="5283200"/>
          <p14:tracePt t="26566" x="2324100" y="5283200"/>
          <p14:tracePt t="26583" x="2305050" y="5283200"/>
          <p14:tracePt t="26600" x="2298700" y="5283200"/>
          <p14:tracePt t="26681" x="2298700" y="5276850"/>
          <p14:tracePt t="26752" x="2298700" y="5270500"/>
          <p14:tracePt t="26962" x="2292350" y="5276850"/>
          <p14:tracePt t="26978" x="2292350" y="5283200"/>
          <p14:tracePt t="27000" x="2292350" y="5289550"/>
          <p14:tracePt t="27017" x="2292350" y="5295900"/>
          <p14:tracePt t="27033" x="2286000" y="5302250"/>
          <p14:tracePt t="27050" x="2279650" y="5308600"/>
          <p14:tracePt t="27052" x="2273300" y="5308600"/>
          <p14:tracePt t="27066" x="2266950" y="5308600"/>
          <p14:tracePt t="27083" x="2260600" y="5314950"/>
          <p14:tracePt t="27100" x="2260600" y="5321300"/>
          <p14:tracePt t="27133" x="2254250" y="5321300"/>
          <p14:tracePt t="27166" x="2247900" y="5321300"/>
          <p14:tracePt t="27183" x="2241550" y="5314950"/>
          <p14:tracePt t="27200" x="2235200" y="5314950"/>
          <p14:tracePt t="27374" x="2241550" y="5314950"/>
          <p14:tracePt t="27382" x="2247900" y="5321300"/>
          <p14:tracePt t="27400" x="2279650" y="5334000"/>
          <p14:tracePt t="27417" x="2292350" y="5346700"/>
          <p14:tracePt t="27433" x="2298700" y="5346700"/>
          <p14:tracePt t="28160" x="2298700" y="5334000"/>
          <p14:tracePt t="28170" x="2305050" y="5264150"/>
          <p14:tracePt t="28178" x="2317750" y="5194300"/>
          <p14:tracePt t="28182" x="2330450" y="5118100"/>
          <p14:tracePt t="28200" x="2355850" y="4972050"/>
          <p14:tracePt t="28216" x="2355850" y="4851400"/>
          <p14:tracePt t="28233" x="2355850" y="4743450"/>
          <p14:tracePt t="28250" x="2362200" y="4667250"/>
          <p14:tracePt t="28266" x="2368550" y="4616450"/>
          <p14:tracePt t="28268" x="2381250" y="4603750"/>
          <p14:tracePt t="28283" x="2400300" y="4584700"/>
          <p14:tracePt t="28423" x="2387600" y="4584700"/>
          <p14:tracePt t="28432" x="2362200" y="4584700"/>
          <p14:tracePt t="28439" x="2317750" y="4584700"/>
          <p14:tracePt t="28450" x="2254250" y="4584700"/>
          <p14:tracePt t="28466" x="2070100" y="4565650"/>
          <p14:tracePt t="28483" x="1746250" y="4527550"/>
          <p14:tracePt t="28500" x="1409700" y="4457700"/>
          <p14:tracePt t="28516" x="1098550" y="4381500"/>
          <p14:tracePt t="28533" x="1041400" y="4330700"/>
          <p14:tracePt t="28550" x="1041400" y="4286250"/>
          <p14:tracePt t="28566" x="1104900" y="4210050"/>
          <p14:tracePt t="28583" x="1212850" y="4121150"/>
          <p14:tracePt t="28600" x="1250950" y="4064000"/>
          <p14:tracePt t="28616" x="1257300" y="4044950"/>
          <p14:tracePt t="28891" x="1257300" y="4032250"/>
          <p14:tracePt t="28899" x="1276350" y="3994150"/>
          <p14:tracePt t="28906" x="1314450" y="3917950"/>
          <p14:tracePt t="28933" x="1517650" y="3651250"/>
          <p14:tracePt t="28983" x="2438400" y="2857500"/>
          <p14:tracePt t="29000" x="2762250" y="2698750"/>
          <p14:tracePt t="29016" x="3124200" y="2597150"/>
          <p14:tracePt t="29033" x="3543300" y="2546350"/>
          <p14:tracePt t="29036" x="3797300" y="2546350"/>
          <p14:tracePt t="29050" x="4076700" y="2565400"/>
          <p14:tracePt t="29067" x="4660900" y="2635250"/>
          <p14:tracePt t="29083" x="5715000" y="2997200"/>
          <p14:tracePt t="29100" x="6419850" y="3429000"/>
          <p14:tracePt t="29117" x="6997700" y="3937000"/>
          <p14:tracePt t="29133" x="7391400" y="4406900"/>
          <p14:tracePt t="29150" x="7537450" y="4768850"/>
          <p14:tracePt t="29166" x="7486650" y="4953000"/>
          <p14:tracePt t="29183" x="7175500" y="5124450"/>
          <p14:tracePt t="29200" x="6534150" y="5251450"/>
          <p14:tracePt t="29217" x="5638800" y="5238750"/>
          <p14:tracePt t="29233" x="4121150" y="4838700"/>
          <p14:tracePt t="29250" x="3346450" y="4464050"/>
          <p14:tracePt t="29266" x="2895600" y="4133850"/>
          <p14:tracePt t="29283" x="2787650" y="3911600"/>
          <p14:tracePt t="29299" x="2940050" y="3727450"/>
          <p14:tracePt t="29301" x="3168650" y="3638550"/>
          <p14:tracePt t="29316" x="3524250" y="3575050"/>
          <p14:tracePt t="29333" x="5226050" y="3530600"/>
          <p14:tracePt t="29350" x="6604000" y="3644900"/>
          <p14:tracePt t="29366" x="7975600" y="3829050"/>
          <p14:tracePt t="29383" x="9036050" y="4095750"/>
          <p14:tracePt t="29400" x="9601200" y="4362450"/>
          <p14:tracePt t="29416" x="9696450" y="4559300"/>
          <p14:tracePt t="29433" x="9264650" y="4813300"/>
          <p14:tracePt t="29450" x="8432800" y="4953000"/>
          <p14:tracePt t="29466" x="7454900" y="4965700"/>
          <p14:tracePt t="29483" x="6661150" y="4857750"/>
          <p14:tracePt t="29500" x="6407150" y="4762500"/>
          <p14:tracePt t="29516" x="6394450" y="4705350"/>
          <p14:tracePt t="29533" x="6572250" y="4629150"/>
          <p14:tracePt t="29550" x="7099300" y="4572000"/>
          <p14:tracePt t="29566" x="8286750" y="4572000"/>
          <p14:tracePt t="29583" x="9055100" y="4641850"/>
          <p14:tracePt t="29600" x="9518650" y="4762500"/>
          <p14:tracePt t="29616" x="9690100" y="4845050"/>
          <p14:tracePt t="29633" x="9709150" y="4876800"/>
          <p14:tracePt t="29649" x="9690100" y="4895850"/>
          <p14:tracePt t="29651" x="9664700" y="4902200"/>
          <p14:tracePt t="29666" x="9645650" y="4902200"/>
          <p14:tracePt t="29683" x="9613900" y="4895850"/>
          <p14:tracePt t="29728" x="9613900" y="4889500"/>
          <p14:tracePt t="29736" x="9613900" y="4876800"/>
          <p14:tracePt t="29749" x="9613900" y="4864100"/>
          <p14:tracePt t="29766" x="9639300" y="4800600"/>
          <p14:tracePt t="29782" x="9664700" y="4730750"/>
          <p14:tracePt t="29799" x="9702800" y="4635500"/>
          <p14:tracePt t="29816" x="9772650" y="4533900"/>
          <p14:tracePt t="29832" x="9842500" y="4457700"/>
          <p14:tracePt t="29849" x="9937750" y="4375150"/>
          <p14:tracePt t="29866" x="10071100" y="4305300"/>
          <p14:tracePt t="29883" x="10217150" y="4222750"/>
          <p14:tracePt t="29884" x="10267950" y="4184650"/>
          <p14:tracePt t="29899" x="10312400" y="4146550"/>
          <p14:tracePt t="29916" x="10318750" y="4133850"/>
          <p14:tracePt t="33992" x="10331450" y="4127500"/>
          <p14:tracePt t="34001" x="10401300" y="4108450"/>
          <p14:tracePt t="34017" x="10572750" y="4070350"/>
          <p14:tracePt t="34033" x="10737850" y="4044950"/>
          <p14:tracePt t="34050" x="10795000" y="4038600"/>
          <p14:tracePt t="34053" x="10801350" y="4038600"/>
          <p14:tracePt t="34066" x="10807700" y="4038600"/>
          <p14:tracePt t="34083" x="10814050" y="4038600"/>
          <p14:tracePt t="34100" x="10833100" y="4038600"/>
          <p14:tracePt t="34117" x="10890250" y="4044950"/>
          <p14:tracePt t="34133" x="10991850" y="4013200"/>
          <p14:tracePt t="34150" x="11004550" y="4013200"/>
          <p14:tracePt t="34334" x="11004550" y="4006850"/>
          <p14:tracePt t="34340" x="10991850" y="4000500"/>
          <p14:tracePt t="34349" x="10953750" y="3987800"/>
          <p14:tracePt t="34366" x="10801350" y="3949700"/>
          <p14:tracePt t="34382" x="10547350" y="3911600"/>
          <p14:tracePt t="34399" x="10293350" y="3867150"/>
          <p14:tracePt t="34416" x="10166350" y="3867150"/>
          <p14:tracePt t="34432" x="10153650" y="3867150"/>
          <p14:tracePt t="34584" x="10128250" y="3841750"/>
          <p14:tracePt t="34592" x="10077450" y="3803650"/>
          <p14:tracePt t="34600" x="10033000" y="3759200"/>
          <p14:tracePt t="34616" x="9956800" y="3695700"/>
          <p14:tracePt t="34633" x="9950450" y="3689350"/>
          <p14:tracePt t="34666" x="9950450" y="3683000"/>
          <p14:tracePt t="34682" x="9950450" y="3676650"/>
          <p14:tracePt t="34699" x="9956800" y="3676650"/>
          <p14:tracePt t="34734" x="9963150" y="3676650"/>
          <p14:tracePt t="34749" x="9969500" y="3676650"/>
          <p14:tracePt t="34955" x="9969500" y="3689350"/>
          <p14:tracePt t="34965" x="9963150" y="3721100"/>
          <p14:tracePt t="35000" x="9779000" y="4006850"/>
          <p14:tracePt t="35017" x="9588500" y="4210050"/>
          <p14:tracePt t="35033" x="9321800" y="4552950"/>
          <p14:tracePt t="35050" x="9201150" y="4730750"/>
          <p14:tracePt t="35066" x="9137650" y="4870450"/>
          <p14:tracePt t="35083" x="9093200" y="4978400"/>
          <p14:tracePt t="35100" x="9067800" y="5067300"/>
          <p14:tracePt t="35103" x="9061450" y="5111750"/>
          <p14:tracePt t="35116" x="9042400" y="5156200"/>
          <p14:tracePt t="35133" x="8991600" y="5251450"/>
          <p14:tracePt t="35150" x="8902700" y="5384800"/>
          <p14:tracePt t="35166" x="8845550" y="5467350"/>
          <p14:tracePt t="35183" x="8788400" y="5543550"/>
          <p14:tracePt t="35200" x="8724900" y="5619750"/>
          <p14:tracePt t="35216" x="8680450" y="5695950"/>
          <p14:tracePt t="35233" x="8636000" y="5772150"/>
          <p14:tracePt t="35250" x="8591550" y="5842000"/>
          <p14:tracePt t="35267" x="8534400" y="5892800"/>
          <p14:tracePt t="35283" x="8420100" y="5969000"/>
          <p14:tracePt t="35300" x="8331200" y="6032500"/>
          <p14:tracePt t="35316" x="8229600" y="6089650"/>
          <p14:tracePt t="35333" x="8134350" y="6146800"/>
          <p14:tracePt t="35350" x="8058150" y="6191250"/>
          <p14:tracePt t="35366" x="8013700" y="6229350"/>
          <p14:tracePt t="35383" x="7962900" y="6267450"/>
          <p14:tracePt t="35400" x="7943850" y="6280150"/>
          <p14:tracePt t="35417" x="7937500" y="6292850"/>
          <p14:tracePt t="35433" x="7924800" y="6292850"/>
          <p14:tracePt t="35450" x="7905750" y="6292850"/>
          <p14:tracePt t="35466" x="7874000" y="6273800"/>
          <p14:tracePt t="35483" x="7823200" y="6248400"/>
          <p14:tracePt t="35500" x="7772400" y="6223000"/>
          <p14:tracePt t="35516" x="7747000" y="6210300"/>
          <p14:tracePt t="35533" x="7740650" y="6203950"/>
          <p14:tracePt t="35766" x="7734300" y="6203950"/>
          <p14:tracePt t="35796" x="7740650" y="6203950"/>
          <p14:tracePt t="35803" x="7759700" y="6210300"/>
          <p14:tracePt t="35817" x="7797800" y="6223000"/>
          <p14:tracePt t="35833" x="7905750" y="6223000"/>
          <p14:tracePt t="35850" x="8128000" y="6216650"/>
          <p14:tracePt t="35866" x="8204200" y="6203950"/>
          <p14:tracePt t="35883" x="8216900" y="6197600"/>
          <p14:tracePt t="36582" x="8216900" y="6184900"/>
          <p14:tracePt t="36591" x="8210550" y="6172200"/>
          <p14:tracePt t="36600" x="8210550" y="6153150"/>
          <p14:tracePt t="36617" x="8197850" y="6127750"/>
          <p14:tracePt t="36634" x="8172450" y="6089650"/>
          <p14:tracePt t="36650" x="8128000" y="6051550"/>
          <p14:tracePt t="36652" x="8089900" y="6038850"/>
          <p14:tracePt t="36667" x="8051800" y="6026150"/>
          <p14:tracePt t="36683" x="7886700" y="5994400"/>
          <p14:tracePt t="36700" x="7778750" y="5994400"/>
          <p14:tracePt t="36717" x="7651750" y="5994400"/>
          <p14:tracePt t="36733" x="7543800" y="6000750"/>
          <p14:tracePt t="36750" x="7454900" y="6013450"/>
          <p14:tracePt t="36766" x="7391400" y="6038850"/>
          <p14:tracePt t="36769" x="7359650" y="6038850"/>
          <p14:tracePt t="36783" x="7302500" y="6064250"/>
          <p14:tracePt t="36800" x="7251700" y="6089650"/>
          <p14:tracePt t="36816" x="7226300" y="6115050"/>
          <p14:tracePt t="36833" x="7200900" y="6146800"/>
          <p14:tracePt t="36850" x="7188200" y="6178550"/>
          <p14:tracePt t="36866" x="7181850" y="6216650"/>
          <p14:tracePt t="36883" x="7194550" y="6254750"/>
          <p14:tracePt t="36900" x="7219950" y="6286500"/>
          <p14:tracePt t="36916" x="7251700" y="6299200"/>
          <p14:tracePt t="36950" x="7378700" y="6311900"/>
          <p14:tracePt t="37000" x="7721600" y="6229350"/>
          <p14:tracePt t="37017" x="7842250" y="6172200"/>
          <p14:tracePt t="37033" x="7962900" y="6108700"/>
          <p14:tracePt t="37050" x="7981950" y="6096000"/>
          <p14:tracePt t="37624" x="7981950" y="6102350"/>
          <p14:tracePt t="39087" x="8001000" y="6102350"/>
          <p14:tracePt t="39094" x="8032750" y="6096000"/>
          <p14:tracePt t="39103" x="8064500" y="6096000"/>
          <p14:tracePt t="39117" x="8083550" y="6096000"/>
          <p14:tracePt t="39134" x="8089900" y="6096000"/>
          <p14:tracePt t="39167" x="8083550" y="6083300"/>
          <p14:tracePt t="39183" x="8001000" y="6057900"/>
          <p14:tracePt t="39200" x="7886700" y="6038850"/>
          <p14:tracePt t="39216" x="7797800" y="6038850"/>
          <p14:tracePt t="39233" x="7702550" y="6038850"/>
          <p14:tracePt t="39250" x="7677150" y="6038850"/>
          <p14:tracePt t="39283" x="7664450" y="6038850"/>
          <p14:tracePt t="39300" x="7658100" y="6045200"/>
          <p14:tracePt t="39316" x="7645400" y="6051550"/>
          <p14:tracePt t="39333" x="7613650" y="6064250"/>
          <p14:tracePt t="39350" x="7556500" y="6089650"/>
          <p14:tracePt t="39366" x="7524750" y="6096000"/>
          <p14:tracePt t="39383" x="7518400" y="6102350"/>
          <p14:tracePt t="39638" x="7512050" y="6102350"/>
          <p14:tracePt t="39646" x="7505700" y="6102350"/>
          <p14:tracePt t="39653" x="7499350" y="6102350"/>
          <p14:tracePt t="39667" x="7493000" y="6102350"/>
          <p14:tracePt t="39683" x="7486650" y="6102350"/>
          <p14:tracePt t="39687" x="7473950" y="6102350"/>
          <p14:tracePt t="39794" x="7467600" y="6102350"/>
          <p14:tracePt t="39803" x="7461250" y="6102350"/>
          <p14:tracePt t="39811" x="7454900" y="6102350"/>
          <p14:tracePt t="39820" x="7448550" y="6102350"/>
          <p14:tracePt t="39835" x="7442200" y="6102350"/>
          <p14:tracePt t="39850" x="7435850" y="6102350"/>
          <p14:tracePt t="39950" x="7435850" y="6096000"/>
          <p14:tracePt t="39967" x="7442200" y="6089650"/>
          <p14:tracePt t="39983" x="7473950" y="6083300"/>
          <p14:tracePt t="40000" x="7518400" y="6070600"/>
          <p14:tracePt t="40016" x="7588250" y="6057900"/>
          <p14:tracePt t="40033" x="7664450" y="6051550"/>
          <p14:tracePt t="40036" x="7696200" y="6051550"/>
          <p14:tracePt t="40049" x="7715250" y="6045200"/>
          <p14:tracePt t="40066" x="7772400" y="6038850"/>
          <p14:tracePt t="40083" x="7791450" y="6032500"/>
          <p14:tracePt t="40100" x="7816850" y="6032500"/>
          <p14:tracePt t="40116" x="7835900" y="6026150"/>
          <p14:tracePt t="40133" x="7861300" y="6026150"/>
          <p14:tracePt t="40150" x="7918450" y="6019800"/>
          <p14:tracePt t="40166" x="7969250" y="6019800"/>
          <p14:tracePt t="40183" x="8070850" y="6019800"/>
          <p14:tracePt t="40200" x="8108950" y="6019800"/>
          <p14:tracePt t="40216" x="8134350" y="6019800"/>
          <p14:tracePt t="40233" x="8153400" y="6019800"/>
          <p14:tracePt t="40251" x="8159750" y="6019800"/>
          <p14:tracePt t="40266" x="8178800" y="6019800"/>
          <p14:tracePt t="40283" x="8210550" y="6019800"/>
          <p14:tracePt t="40300" x="8248650" y="6026150"/>
          <p14:tracePt t="40316" x="8286750" y="6032500"/>
          <p14:tracePt t="40333" x="8312150" y="6032500"/>
          <p14:tracePt t="40367" x="8318500" y="6032500"/>
          <p14:tracePt t="52510" x="8356600" y="6045200"/>
          <p14:tracePt t="52520" x="8407400" y="6083300"/>
          <p14:tracePt t="52526" x="8458200" y="6115050"/>
          <p14:tracePt t="52536" x="8496300" y="6146800"/>
          <p14:tracePt t="52550" x="8540750" y="6178550"/>
          <p14:tracePt t="52567" x="8547100" y="6178550"/>
          <p14:tracePt t="52600" x="8534400" y="6191250"/>
          <p14:tracePt t="52617" x="8445500" y="6267450"/>
          <p14:tracePt t="52633" x="8204200" y="6464300"/>
          <p14:tracePt t="52650" x="8077200" y="6572250"/>
          <p14:tracePt t="52667" x="7981950" y="6654800"/>
          <p14:tracePt t="52683" x="7931150" y="6724650"/>
          <p14:tracePt t="52700" x="7912100" y="6762750"/>
          <p14:tracePt t="52717" x="7905750" y="6762750"/>
          <p14:tracePt t="52758" x="7912100" y="6775450"/>
          <p14:tracePt t="52766" x="7937500" y="6781800"/>
          <p14:tracePt t="52783" x="8051800" y="6775450"/>
          <p14:tracePt t="52800" x="8235950" y="6661150"/>
          <p14:tracePt t="52817" x="8521700" y="6324600"/>
          <p14:tracePt t="52833" x="8813800" y="5784850"/>
          <p14:tracePt t="52850" x="9074150" y="5168900"/>
          <p14:tracePt t="52867" x="9258300" y="4578350"/>
          <p14:tracePt t="52883" x="9398000" y="3968750"/>
          <p14:tracePt t="52900" x="9505950" y="3727450"/>
          <p14:tracePt t="52917" x="9601200" y="3581400"/>
          <p14:tracePt t="52950" x="9791700" y="3460750"/>
          <p14:tracePt t="53000" x="9867900" y="3454400"/>
          <p14:tracePt t="53033" x="9874250" y="3454400"/>
          <p14:tracePt t="53067" x="9886950" y="3454400"/>
          <p14:tracePt t="53083" x="9944100" y="3416300"/>
          <p14:tracePt t="53100" x="9975850" y="3397250"/>
          <p14:tracePt t="53148" x="9982200" y="3397250"/>
          <p14:tracePt t="53156" x="9988550" y="3403600"/>
          <p14:tracePt t="53166" x="10001250" y="3429000"/>
          <p14:tracePt t="53183" x="10026650" y="3473450"/>
          <p14:tracePt t="53200" x="10045700" y="3524250"/>
          <p14:tracePt t="53217" x="10058400" y="3562350"/>
          <p14:tracePt t="53233" x="10064750" y="3613150"/>
          <p14:tracePt t="53250" x="10064750" y="3625850"/>
          <p14:tracePt t="53267" x="10064750" y="3644900"/>
          <p14:tracePt t="53283" x="10064750" y="3657600"/>
          <p14:tracePt t="53300" x="10064750" y="3663950"/>
          <p14:tracePt t="53317" x="10058400" y="3670300"/>
          <p14:tracePt t="53948" x="10045700" y="3663950"/>
          <p14:tracePt t="53956" x="10039350" y="3651250"/>
          <p14:tracePt t="53984" x="10077450" y="3549650"/>
          <p14:tracePt t="54000" x="10102850" y="3492500"/>
          <p14:tracePt t="54017" x="10128250" y="3429000"/>
          <p14:tracePt t="54034" x="10134600" y="3352800"/>
          <p14:tracePt t="54050" x="10134600" y="3295650"/>
          <p14:tracePt t="54067" x="10121900" y="3225800"/>
          <p14:tracePt t="54083" x="10102850" y="3136900"/>
          <p14:tracePt t="54100" x="10102850" y="3060700"/>
          <p14:tracePt t="54117" x="10102850" y="2990850"/>
          <p14:tracePt t="54133" x="10102850" y="2921000"/>
          <p14:tracePt t="54150" x="10096500" y="2844800"/>
          <p14:tracePt t="54168" x="10096500" y="2832100"/>
          <p14:tracePt t="54183" x="10083800" y="2781300"/>
          <p14:tracePt t="54200" x="10077450" y="2762250"/>
          <p14:tracePt t="54217" x="10077450" y="2749550"/>
          <p14:tracePt t="54313" x="10077450" y="2736850"/>
          <p14:tracePt t="54321" x="10071100" y="2711450"/>
          <p14:tracePt t="54334" x="10064750" y="2698750"/>
          <p14:tracePt t="54350" x="10058400" y="2667000"/>
          <p14:tracePt t="54367" x="10058400" y="2654300"/>
          <p14:tracePt t="54383" x="10058400" y="2628900"/>
          <p14:tracePt t="54400" x="10058400" y="2616200"/>
          <p14:tracePt t="55030" x="10052050" y="2641600"/>
          <p14:tracePt t="55038" x="10033000" y="2679700"/>
          <p14:tracePt t="55050" x="10013950" y="2724150"/>
          <p14:tracePt t="55067" x="9950450" y="2819400"/>
          <p14:tracePt t="55083" x="9709150" y="3028950"/>
          <p14:tracePt t="55100" x="9467850" y="3244850"/>
          <p14:tracePt t="55117" x="9207500" y="3473450"/>
          <p14:tracePt t="55134" x="8959850" y="3721100"/>
          <p14:tracePt t="55150" x="8756650" y="3943350"/>
          <p14:tracePt t="55167" x="8616950" y="4127500"/>
          <p14:tracePt t="55183" x="8534400" y="4260850"/>
          <p14:tracePt t="55200" x="8470900" y="4419600"/>
          <p14:tracePt t="55217" x="8451850" y="4502150"/>
          <p14:tracePt t="55233" x="8439150" y="4552950"/>
          <p14:tracePt t="55250" x="8413750" y="4629150"/>
          <p14:tracePt t="55267" x="8369300" y="4705350"/>
          <p14:tracePt t="55283" x="8324850" y="4787900"/>
          <p14:tracePt t="55299" x="8261350" y="4889500"/>
          <p14:tracePt t="55317" x="8197850" y="5016500"/>
          <p14:tracePt t="55333" x="8115300" y="5226050"/>
          <p14:tracePt t="55350" x="8070850" y="5346700"/>
          <p14:tracePt t="55367" x="8039100" y="5422900"/>
          <p14:tracePt t="55383" x="8039100" y="5429250"/>
          <p14:tracePt t="55420" x="8039100" y="5435600"/>
          <p14:tracePt t="55434" x="8032750" y="5441950"/>
          <p14:tracePt t="55450" x="8013700" y="5473700"/>
          <p14:tracePt t="55467" x="7988300" y="5530850"/>
          <p14:tracePt t="55483" x="7969250" y="5600700"/>
          <p14:tracePt t="55500" x="7943850" y="5670550"/>
          <p14:tracePt t="55517" x="7931150" y="5695950"/>
          <p14:tracePt t="55533" x="7931150" y="5702300"/>
          <p14:tracePt t="55567" x="7931150" y="5689600"/>
          <p14:tracePt t="55583" x="7924800" y="5676900"/>
          <p14:tracePt t="55600" x="7918450" y="5670550"/>
          <p14:tracePt t="55617" x="7905750" y="5664200"/>
          <p14:tracePt t="55633" x="7886700" y="5651500"/>
          <p14:tracePt t="55650" x="7880350" y="5645150"/>
          <p14:tracePt t="55667" x="7880350" y="5626100"/>
          <p14:tracePt t="55683" x="7880350" y="5607050"/>
          <p14:tracePt t="55700" x="7880350" y="5594350"/>
          <p14:tracePt t="55733" x="7880350" y="5588000"/>
          <p14:tracePt t="55750" x="7874000" y="5588000"/>
          <p14:tracePt t="55807" x="7867650" y="5588000"/>
          <p14:tracePt t="55816" x="7861300" y="5600700"/>
          <p14:tracePt t="55821" x="7848600" y="5619750"/>
          <p14:tracePt t="55833" x="7835900" y="5645150"/>
          <p14:tracePt t="55850" x="7823200" y="5708650"/>
          <p14:tracePt t="55867" x="7816850" y="5784850"/>
          <p14:tracePt t="55883" x="7810500" y="5854700"/>
          <p14:tracePt t="55900" x="7797800" y="5956300"/>
          <p14:tracePt t="55917" x="7791450" y="6000750"/>
          <p14:tracePt t="55950" x="7785100" y="6064250"/>
          <p14:tracePt t="56000" x="7785100" y="6108700"/>
          <p14:tracePt t="56016" x="7785100" y="6115050"/>
          <p14:tracePt t="56050" x="7785100" y="6121400"/>
          <p14:tracePt t="56067" x="7785100" y="6127750"/>
          <p14:tracePt t="56083" x="7785100" y="6140450"/>
          <p14:tracePt t="56100" x="7778750" y="6153150"/>
          <p14:tracePt t="56157" x="7772400" y="6159500"/>
          <p14:tracePt t="56164" x="7766050" y="6165850"/>
          <p14:tracePt t="56172" x="7766050" y="6172200"/>
          <p14:tracePt t="56183" x="7759700" y="6178550"/>
          <p14:tracePt t="56200" x="7753350" y="6191250"/>
          <p14:tracePt t="56282" x="7753350" y="6178550"/>
          <p14:tracePt t="56290" x="7747000" y="6172200"/>
          <p14:tracePt t="56300" x="7747000" y="6165850"/>
          <p14:tracePt t="56317" x="7740650" y="6146800"/>
          <p14:tracePt t="56333" x="7727950" y="6127750"/>
          <p14:tracePt t="56350" x="7727950" y="6121400"/>
          <p14:tracePt t="56367" x="7727950" y="6115050"/>
          <p14:tracePt t="56475" x="7727950" y="6108700"/>
          <p14:tracePt t="60911" x="7727950" y="6102350"/>
          <p14:tracePt t="60918" x="7708900" y="6064250"/>
          <p14:tracePt t="60933" x="7626350" y="5969000"/>
          <p14:tracePt t="61000" x="7575550" y="5911850"/>
          <p14:tracePt t="61058" x="7575550" y="5924550"/>
          <p14:tracePt t="61064" x="7575550" y="5943600"/>
          <p14:tracePt t="61072" x="7575550" y="5969000"/>
          <p14:tracePt t="61083" x="7575550" y="5988050"/>
          <p14:tracePt t="61100" x="7588250" y="6007100"/>
          <p14:tracePt t="61117" x="7600950" y="6026150"/>
          <p14:tracePt t="61133" x="7607300" y="6032500"/>
          <p14:tracePt t="61212" x="7607300" y="6026150"/>
          <p14:tracePt t="61219" x="7607300" y="6019800"/>
          <p14:tracePt t="61233" x="7607300" y="6007100"/>
          <p14:tracePt t="61267" x="7600950" y="6007100"/>
          <p14:tracePt t="61300" x="7594600" y="6007100"/>
          <p14:tracePt t="61317" x="7588250" y="6000750"/>
          <p14:tracePt t="61408" x="7588250" y="6007100"/>
          <p14:tracePt t="61414" x="7588250" y="6013450"/>
          <p14:tracePt t="61422" x="7600950" y="6026150"/>
          <p14:tracePt t="61438" x="7607300" y="6038850"/>
          <p14:tracePt t="61450" x="7613650" y="6038850"/>
          <p14:tracePt t="61467" x="7626350" y="6051550"/>
          <p14:tracePt t="61483" x="7645400" y="6057900"/>
          <p14:tracePt t="61500" x="7670800" y="6064250"/>
          <p14:tracePt t="61517" x="7708900" y="6064250"/>
          <p14:tracePt t="61533" x="7759700" y="6064250"/>
          <p14:tracePt t="61550" x="7835900" y="6064250"/>
          <p14:tracePt t="61567" x="7912100" y="6064250"/>
          <p14:tracePt t="61583" x="7981950" y="6064250"/>
          <p14:tracePt t="61600" x="8070850" y="6064250"/>
          <p14:tracePt t="61617" x="8166100" y="6051550"/>
          <p14:tracePt t="61633" x="8305800" y="6032500"/>
          <p14:tracePt t="61650" x="8343900" y="6026150"/>
          <p14:tracePt t="61667" x="8356600" y="6019800"/>
          <p14:tracePt t="61700" x="8350250" y="6013450"/>
          <p14:tracePt t="61717" x="8312150" y="6000750"/>
          <p14:tracePt t="61733" x="8172450" y="5969000"/>
          <p14:tracePt t="61750" x="8045450" y="5962650"/>
          <p14:tracePt t="61767" x="7874000" y="5962650"/>
          <p14:tracePt t="61771" x="7791450" y="5962650"/>
          <p14:tracePt t="61783" x="7708900" y="5969000"/>
          <p14:tracePt t="61796" x="7569200" y="5994400"/>
          <p14:tracePt t="61803" x="7518400" y="6007100"/>
          <p14:tracePt t="61816" x="7493000" y="6019800"/>
          <p14:tracePt t="61833" x="7493000" y="6032500"/>
          <p14:tracePt t="61850" x="7531100" y="6064250"/>
          <p14:tracePt t="61867" x="7645400" y="6102350"/>
          <p14:tracePt t="61883" x="7816850" y="6121400"/>
          <p14:tracePt t="61900" x="7969250" y="6134100"/>
          <p14:tracePt t="61917" x="8096250" y="6134100"/>
          <p14:tracePt t="61951" x="8153400" y="6134100"/>
          <p14:tracePt t="62000" x="8128000" y="6127750"/>
          <p14:tracePt t="62016" x="8077200" y="6127750"/>
          <p14:tracePt t="62033" x="8007350" y="6127750"/>
          <p14:tracePt t="62050" x="7943850" y="6127750"/>
          <p14:tracePt t="62067" x="7937500" y="6127750"/>
          <p14:tracePt t="62100" x="7950200" y="6134100"/>
          <p14:tracePt t="62116" x="7994650" y="6140450"/>
          <p14:tracePt t="62133" x="8032750" y="6134100"/>
          <p14:tracePt t="62150" x="8051800" y="6134100"/>
          <p14:tracePt t="63126" x="8058150" y="6134100"/>
          <p14:tracePt t="63547" x="8051800" y="6134100"/>
          <p14:tracePt t="63553" x="8026400" y="6127750"/>
          <p14:tracePt t="63567" x="8007350" y="6115050"/>
          <p14:tracePt t="63583" x="7943850" y="6096000"/>
          <p14:tracePt t="63600" x="7918450" y="6089650"/>
          <p14:tracePt t="63617" x="7899400" y="6089650"/>
          <p14:tracePt t="63633" x="7886700" y="6089650"/>
          <p14:tracePt t="63650" x="7874000" y="6096000"/>
          <p14:tracePt t="63667" x="7861300" y="6096000"/>
          <p14:tracePt t="63772" x="7867650" y="6096000"/>
          <p14:tracePt t="63780" x="7880350" y="6096000"/>
          <p14:tracePt t="63787" x="7899400" y="6096000"/>
          <p14:tracePt t="63801" x="7912100" y="6096000"/>
          <p14:tracePt t="63817" x="7950200" y="6096000"/>
          <p14:tracePt t="63834" x="7981950" y="6096000"/>
          <p14:tracePt t="63850" x="8001000" y="6089650"/>
          <p14:tracePt t="63866" x="8007350" y="6089650"/>
          <p14:tracePt t="63883" x="8013700" y="6089650"/>
          <p14:tracePt t="66642" x="8020050" y="6089650"/>
          <p14:tracePt t="66650" x="8108950" y="6089650"/>
          <p14:tracePt t="66667" x="8382000" y="6064250"/>
          <p14:tracePt t="66684" x="8553450" y="6032500"/>
          <p14:tracePt t="66700" x="8616950" y="6013450"/>
          <p14:tracePt t="66717" x="8636000" y="5988050"/>
          <p14:tracePt t="66733" x="8642350" y="5842000"/>
          <p14:tracePt t="66750" x="8636000" y="5664200"/>
          <p14:tracePt t="66767" x="8604250" y="5429250"/>
          <p14:tracePt t="66784" x="8534400" y="5168900"/>
          <p14:tracePt t="66800" x="8420100" y="4953000"/>
          <p14:tracePt t="66817" x="8185150" y="4718050"/>
          <p14:tracePt t="66833" x="7816850" y="4514850"/>
          <p14:tracePt t="66850" x="7315200" y="4362450"/>
          <p14:tracePt t="66867" x="6769100" y="4305300"/>
          <p14:tracePt t="66884" x="6108700" y="4375150"/>
          <p14:tracePt t="66900" x="5797550" y="4502150"/>
          <p14:tracePt t="66917" x="5670550" y="4616450"/>
          <p14:tracePt t="66951" x="5689600" y="4749800"/>
          <p14:tracePt t="66983" x="6362700" y="4762500"/>
          <p14:tracePt t="67000" x="6686550" y="4641850"/>
          <p14:tracePt t="67017" x="6877050" y="4527550"/>
          <p14:tracePt t="67033" x="6927850" y="4425950"/>
          <p14:tracePt t="67050" x="6877050" y="4330700"/>
          <p14:tracePt t="67067" x="6699250" y="4222750"/>
          <p14:tracePt t="67083" x="5988050" y="4076700"/>
          <p14:tracePt t="67100" x="5346700" y="4038600"/>
          <p14:tracePt t="67117" x="4781550" y="4038600"/>
          <p14:tracePt t="67133" x="4527550" y="4038600"/>
          <p14:tracePt t="67150" x="4514850" y="4051300"/>
          <p14:tracePt t="67167" x="4616450" y="4057650"/>
          <p14:tracePt t="67183" x="4940300" y="3994150"/>
          <p14:tracePt t="67201" x="5473700" y="3841750"/>
          <p14:tracePt t="67217" x="5886450" y="3638550"/>
          <p14:tracePt t="67233" x="6045200" y="3479800"/>
          <p14:tracePt t="67250" x="6038850" y="3416300"/>
          <p14:tracePt t="67267" x="5975350" y="3352800"/>
          <p14:tracePt t="67283" x="5867400" y="3295650"/>
          <p14:tracePt t="67286" x="5816600" y="3270250"/>
          <p14:tracePt t="67301" x="5759450" y="3257550"/>
          <p14:tracePt t="67317" x="5689600" y="3238500"/>
          <p14:tracePt t="67333" x="5664200" y="3225800"/>
          <p14:tracePt t="67372" x="5689600" y="3238500"/>
          <p14:tracePt t="67383" x="5727700" y="3263900"/>
          <p14:tracePt t="67400" x="5861050" y="3378200"/>
          <p14:tracePt t="67417" x="6076950" y="3575050"/>
          <p14:tracePt t="67433" x="6280150" y="3848100"/>
          <p14:tracePt t="67450" x="6337300" y="3968750"/>
          <p14:tracePt t="67467" x="6362700" y="4038600"/>
          <p14:tracePt t="67483" x="6362700" y="4051300"/>
          <p14:tracePt t="67500" x="6350000" y="4044950"/>
          <p14:tracePt t="67517" x="6267450" y="4006850"/>
          <p14:tracePt t="67533" x="6146800" y="3924300"/>
          <p14:tracePt t="67550" x="6026150" y="3848100"/>
          <p14:tracePt t="67567" x="5892800" y="3759200"/>
          <p14:tracePt t="67583" x="5873750" y="3746500"/>
          <p14:tracePt t="67652" x="5873750" y="3752850"/>
          <p14:tracePt t="69419" x="5892800" y="3765550"/>
          <p14:tracePt t="69427" x="5988050" y="3816350"/>
          <p14:tracePt t="69434" x="6102350" y="3879850"/>
          <p14:tracePt t="69450" x="6337300" y="4006850"/>
          <p14:tracePt t="69467" x="6540500" y="4133850"/>
          <p14:tracePt t="69483" x="6673850" y="4248150"/>
          <p14:tracePt t="69487" x="6750050" y="4318000"/>
          <p14:tracePt t="69500" x="6819900" y="4394200"/>
          <p14:tracePt t="69517" x="6953250" y="4572000"/>
          <p14:tracePt t="69533" x="7105650" y="4756150"/>
          <p14:tracePt t="69550" x="7200900" y="4845050"/>
          <p14:tracePt t="69567" x="7251700" y="4895850"/>
          <p14:tracePt t="69583" x="7315200" y="4959350"/>
          <p14:tracePt t="69600" x="7385050" y="5029200"/>
          <p14:tracePt t="69603" x="7423150" y="5067300"/>
          <p14:tracePt t="69617" x="7454900" y="5105400"/>
          <p14:tracePt t="69634" x="7493000" y="5168900"/>
          <p14:tracePt t="69651" x="7518400" y="5238750"/>
          <p14:tracePt t="69667" x="7537450" y="5327650"/>
          <p14:tracePt t="69684" x="7556500" y="5461000"/>
          <p14:tracePt t="69700" x="7569200" y="5543550"/>
          <p14:tracePt t="69717" x="7575550" y="5575300"/>
          <p14:tracePt t="69733" x="7575550" y="5594350"/>
          <p14:tracePt t="69751" x="7575550" y="5619750"/>
          <p14:tracePt t="69767" x="7581900" y="5632450"/>
          <p14:tracePt t="69783" x="7581900" y="5645150"/>
          <p14:tracePt t="69800" x="7581900" y="5657850"/>
          <p14:tracePt t="69817" x="7581900" y="5695950"/>
          <p14:tracePt t="69834" x="7581900" y="5765800"/>
          <p14:tracePt t="69850" x="7588250" y="5829300"/>
          <p14:tracePt t="69867" x="7588250" y="5854700"/>
          <p14:tracePt t="69932" x="7594600" y="5861050"/>
          <p14:tracePt t="69947" x="7600950" y="5867400"/>
          <p14:tracePt t="69953" x="7607300" y="5886450"/>
          <p14:tracePt t="70001" x="7651750" y="5988050"/>
          <p14:tracePt t="70017" x="7670800" y="6013450"/>
          <p14:tracePt t="70034" x="7696200" y="6045200"/>
          <p14:tracePt t="70050" x="7702550" y="6051550"/>
          <p14:tracePt t="70067" x="7708900" y="6057900"/>
          <p14:tracePt t="70083" x="7715250" y="6057900"/>
          <p14:tracePt t="70100" x="7727950" y="6064250"/>
          <p14:tracePt t="70117" x="7740650" y="6083300"/>
          <p14:tracePt t="70133" x="7747000" y="6102350"/>
          <p14:tracePt t="70150" x="7759700" y="6108700"/>
          <p14:tracePt t="70167" x="7766050" y="6108700"/>
          <p14:tracePt t="70183" x="7772400" y="6108700"/>
          <p14:tracePt t="70234" x="7766050" y="6096000"/>
          <p14:tracePt t="70242" x="7753350" y="6089650"/>
          <p14:tracePt t="70251" x="7747000" y="6083300"/>
          <p14:tracePt t="70267" x="7740650" y="6076950"/>
          <p14:tracePt t="71408" x="7740650" y="6064250"/>
          <p14:tracePt t="71417" x="7740650" y="6051550"/>
          <p14:tracePt t="71434" x="7753350" y="6019800"/>
          <p14:tracePt t="71451" x="7778750" y="6007100"/>
          <p14:tracePt t="71467" x="7797800" y="6007100"/>
          <p14:tracePt t="71484" x="7804150" y="6007100"/>
          <p14:tracePt t="71816" x="7804150" y="6013450"/>
          <p14:tracePt t="71822" x="7804150" y="6019800"/>
          <p14:tracePt t="71834" x="7804150" y="6026150"/>
          <p14:tracePt t="71851" x="7804150" y="6032500"/>
          <p14:tracePt t="71899" x="7804150" y="6038850"/>
          <p14:tracePt t="71906" x="7804150" y="6045200"/>
          <p14:tracePt t="71917" x="7797800" y="6051550"/>
          <p14:tracePt t="72008" x="7791450" y="6051550"/>
          <p14:tracePt t="72024" x="7785100" y="6051550"/>
          <p14:tracePt t="72040" x="7772400" y="6051550"/>
          <p14:tracePt t="72050" x="7759700" y="6051550"/>
          <p14:tracePt t="72067" x="7740650" y="6051550"/>
          <p14:tracePt t="72180" x="7747000" y="6051550"/>
          <p14:tracePt t="72202" x="7753350" y="6051550"/>
          <p14:tracePt t="72654" x="7759700" y="6051550"/>
          <p14:tracePt t="72663" x="7759700" y="6057900"/>
          <p14:tracePt t="72670" x="7766050" y="6057900"/>
          <p14:tracePt t="72686" x="7772400" y="6057900"/>
          <p14:tracePt t="78009" x="7753350" y="6064250"/>
          <p14:tracePt t="78017" x="7734300" y="6070600"/>
          <p14:tracePt t="78034" x="7708900" y="6070600"/>
          <p14:tracePt t="78051" x="7683500" y="6076950"/>
          <p14:tracePt t="78068" x="7670800" y="6076950"/>
          <p14:tracePt t="78219" x="7677150" y="6076950"/>
          <p14:tracePt t="78226" x="7689850" y="6076950"/>
          <p14:tracePt t="78235" x="7715250" y="6070600"/>
          <p14:tracePt t="78250" x="7810500" y="6070600"/>
          <p14:tracePt t="78267" x="7950200" y="6070600"/>
          <p14:tracePt t="78284" x="8128000" y="6070600"/>
          <p14:tracePt t="78300" x="8312150" y="6070600"/>
          <p14:tracePt t="78317" x="8464550" y="6070600"/>
          <p14:tracePt t="78333" x="8559800" y="6070600"/>
          <p14:tracePt t="78350" x="8566150" y="6070600"/>
          <p14:tracePt t="78383" x="8559800" y="6070600"/>
          <p14:tracePt t="78400" x="8496300" y="6064250"/>
          <p14:tracePt t="78417" x="8337550" y="6051550"/>
          <p14:tracePt t="78434" x="8032750" y="6038850"/>
          <p14:tracePt t="78450" x="7683500" y="6032500"/>
          <p14:tracePt t="78467" x="7378700" y="6019800"/>
          <p14:tracePt t="78483" x="7359650" y="6019800"/>
          <p14:tracePt t="78500" x="7366000" y="6019800"/>
          <p14:tracePt t="78517" x="7486650" y="6032500"/>
          <p14:tracePt t="78533" x="7753350" y="6057900"/>
          <p14:tracePt t="78550" x="8039100" y="6076950"/>
          <p14:tracePt t="78567" x="8235950" y="6089650"/>
          <p14:tracePt t="78569" x="8280400" y="6096000"/>
          <p14:tracePt t="78583" x="8305800" y="6096000"/>
          <p14:tracePt t="78617" x="8280400" y="6096000"/>
          <p14:tracePt t="78634" x="8185150" y="6089650"/>
          <p14:tracePt t="78651" x="8045450" y="6089650"/>
          <p14:tracePt t="78667" x="7886700" y="6083300"/>
          <p14:tracePt t="78683" x="7753350" y="6070600"/>
          <p14:tracePt t="78724" x="7772400" y="6070600"/>
          <p14:tracePt t="78733" x="7816850" y="6070600"/>
          <p14:tracePt t="78750" x="7912100" y="6076950"/>
          <p14:tracePt t="78767" x="7994650" y="6076950"/>
          <p14:tracePt t="78784" x="8032750" y="6076950"/>
          <p14:tracePt t="78832" x="8032750" y="6083300"/>
          <p14:tracePt t="78864" x="8026400" y="6083300"/>
          <p14:tracePt t="79462" x="8020050" y="6083300"/>
          <p14:tracePt t="79471" x="8001000" y="6070600"/>
          <p14:tracePt t="79479" x="7975600" y="6070600"/>
          <p14:tracePt t="79488" x="7943850" y="6070600"/>
          <p14:tracePt t="79501" x="7905750" y="6070600"/>
          <p14:tracePt t="79517" x="7823200" y="6070600"/>
          <p14:tracePt t="79534" x="7766050" y="6070600"/>
          <p14:tracePt t="79550" x="7740650" y="6070600"/>
          <p14:tracePt t="79567" x="7734300" y="6070600"/>
          <p14:tracePt t="79635" x="7734300" y="6064250"/>
          <p14:tracePt t="79648" x="7740650" y="6064250"/>
          <p14:tracePt t="79656" x="7766050" y="6057900"/>
          <p14:tracePt t="79667" x="7804150" y="6057900"/>
          <p14:tracePt t="79684" x="7874000" y="6051550"/>
          <p14:tracePt t="79701" x="7931150" y="6051550"/>
          <p14:tracePt t="79717" x="7988300" y="6051550"/>
          <p14:tracePt t="79719" x="8007350" y="6051550"/>
          <p14:tracePt t="79733" x="8026400" y="6051550"/>
          <p14:tracePt t="79750" x="8045450" y="6051550"/>
          <p14:tracePt t="79767" x="8051800" y="6051550"/>
          <p14:tracePt t="79783" x="8058150" y="6051550"/>
          <p14:tracePt t="80437" x="8077200" y="6051550"/>
          <p14:tracePt t="80441" x="8115300" y="6051550"/>
          <p14:tracePt t="80450" x="8134350" y="6051550"/>
          <p14:tracePt t="80467" x="8178800" y="6051550"/>
          <p14:tracePt t="80484" x="8197850" y="6051550"/>
          <p14:tracePt t="80500" x="8210550" y="6051550"/>
          <p14:tracePt t="80517" x="8216900" y="6045200"/>
          <p14:tracePt t="80534" x="8223250" y="6038850"/>
          <p14:tracePt t="80550" x="8223250" y="6026150"/>
          <p14:tracePt t="80567" x="8223250" y="6019800"/>
          <p14:tracePt t="80584" x="8223250" y="6013450"/>
          <p14:tracePt t="80600" x="8216900" y="6007100"/>
          <p14:tracePt t="80617" x="8210550" y="6007100"/>
          <p14:tracePt t="80633" x="8204200" y="6007100"/>
          <p14:tracePt t="80636" x="8197850" y="6007100"/>
          <p14:tracePt t="80650" x="8191500" y="6007100"/>
          <p14:tracePt t="80667" x="8172450" y="6007100"/>
          <p14:tracePt t="80683" x="8134350" y="6007100"/>
          <p14:tracePt t="80700" x="8115300" y="6019800"/>
          <p14:tracePt t="80717" x="8108950" y="6019800"/>
          <p14:tracePt t="80769" x="8115300" y="6026150"/>
          <p14:tracePt t="80776" x="8121650" y="6032500"/>
          <p14:tracePt t="80785" x="8134350" y="6032500"/>
          <p14:tracePt t="80800" x="8166100" y="6038850"/>
          <p14:tracePt t="80817" x="8210550" y="6045200"/>
          <p14:tracePt t="80834" x="8248650" y="6051550"/>
          <p14:tracePt t="80850" x="8274050" y="6051550"/>
          <p14:tracePt t="80867" x="8280400" y="6051550"/>
          <p14:tracePt t="80964" x="8280400" y="6045200"/>
          <p14:tracePt t="80972" x="8267700" y="6038850"/>
          <p14:tracePt t="81000" x="8229600" y="6007100"/>
          <p14:tracePt t="81017" x="8166100" y="5981700"/>
          <p14:tracePt t="81034" x="7981950" y="5918200"/>
          <p14:tracePt t="81050" x="7848600" y="5899150"/>
          <p14:tracePt t="81067" x="7740650" y="5886450"/>
          <p14:tracePt t="81084" x="7702550" y="5886450"/>
          <p14:tracePt t="81101" x="7696200" y="5886450"/>
          <p14:tracePt t="81117" x="7689850" y="5886450"/>
          <p14:tracePt t="81134" x="7651750" y="5918200"/>
          <p14:tracePt t="81150" x="7581900" y="5956300"/>
          <p14:tracePt t="81167" x="7512050" y="5994400"/>
          <p14:tracePt t="81184" x="7467600" y="6013450"/>
          <p14:tracePt t="81200" x="7442200" y="6026150"/>
          <p14:tracePt t="81217" x="7442200" y="6032500"/>
          <p14:tracePt t="81233" x="7435850" y="6038850"/>
          <p14:tracePt t="81250" x="7435850" y="6051550"/>
          <p14:tracePt t="81267" x="7435850" y="6057900"/>
          <p14:tracePt t="81284" x="7442200" y="6070600"/>
          <p14:tracePt t="81300" x="7467600" y="6089650"/>
          <p14:tracePt t="81317" x="7499350" y="6102350"/>
          <p14:tracePt t="81333" x="7556500" y="6115050"/>
          <p14:tracePt t="81350" x="7600950" y="6121400"/>
          <p14:tracePt t="81367" x="7626350" y="6121400"/>
          <p14:tracePt t="81733" x="7645400" y="6115050"/>
          <p14:tracePt t="81741" x="7708900" y="6083300"/>
          <p14:tracePt t="81750" x="7791450" y="6064250"/>
          <p14:tracePt t="81767" x="7937500" y="6051550"/>
          <p14:tracePt t="81784" x="8007350" y="6045200"/>
          <p14:tracePt t="81801" x="8058150" y="6051550"/>
          <p14:tracePt t="81805" x="8064500" y="6051550"/>
          <p14:tracePt t="81859" x="8064500" y="6045200"/>
          <p14:tracePt t="81867" x="8064500" y="6038850"/>
          <p14:tracePt t="81884" x="8058150" y="6019800"/>
          <p14:tracePt t="81900" x="8020050" y="5994400"/>
          <p14:tracePt t="81917" x="7893050" y="5969000"/>
          <p14:tracePt t="81950" x="7550150" y="5962650"/>
          <p14:tracePt t="82000" x="7391400" y="6038850"/>
          <p14:tracePt t="82017" x="7391400" y="6064250"/>
          <p14:tracePt t="82034" x="7404100" y="6096000"/>
          <p14:tracePt t="82051" x="7461250" y="6127750"/>
          <p14:tracePt t="82067" x="7556500" y="6146800"/>
          <p14:tracePt t="82083" x="7734300" y="6153150"/>
          <p14:tracePt t="82100" x="7829550" y="6140450"/>
          <p14:tracePt t="82117" x="7861300" y="6127750"/>
          <p14:tracePt t="82134" x="7867650" y="6121400"/>
          <p14:tracePt t="82167" x="7848600" y="6108700"/>
          <p14:tracePt t="82169" x="7835900" y="6108700"/>
          <p14:tracePt t="82183" x="7816850" y="6102350"/>
          <p14:tracePt t="82200" x="7797800" y="6102350"/>
          <p14:tracePt t="82604" x="7759700" y="6102350"/>
          <p14:tracePt t="82612" x="7715250" y="6102350"/>
          <p14:tracePt t="82618" x="7664450" y="6102350"/>
          <p14:tracePt t="82634" x="7626350" y="6102350"/>
          <p14:tracePt t="82650" x="7569200" y="6096000"/>
          <p14:tracePt t="82667" x="7543800" y="6096000"/>
          <p14:tracePt t="82684" x="7531100" y="6096000"/>
          <p14:tracePt t="82916" x="7524750" y="6096000"/>
          <p14:tracePt t="82937" x="7512050" y="6096000"/>
          <p14:tracePt t="82947" x="7505700" y="6096000"/>
          <p14:tracePt t="82983" x="7467600" y="6096000"/>
          <p14:tracePt t="83001" x="7448550" y="6096000"/>
          <p14:tracePt t="83017" x="7442200" y="6096000"/>
          <p14:tracePt t="83034" x="7423150" y="6096000"/>
          <p14:tracePt t="83050" x="7416800" y="6096000"/>
          <p14:tracePt t="83445" x="7429500" y="6096000"/>
          <p14:tracePt t="83454" x="7461250" y="6089650"/>
          <p14:tracePt t="83461" x="7493000" y="6083300"/>
          <p14:tracePt t="83470" x="7543800" y="6076950"/>
          <p14:tracePt t="83484" x="7664450" y="6076950"/>
          <p14:tracePt t="83501" x="7810500" y="6070600"/>
          <p14:tracePt t="83517" x="7931150" y="6064250"/>
          <p14:tracePt t="83534" x="8001000" y="6057900"/>
          <p14:tracePt t="83551" x="8007350" y="6057900"/>
          <p14:tracePt t="83646" x="7994650" y="6057900"/>
          <p14:tracePt t="83653" x="7943850" y="6057900"/>
          <p14:tracePt t="83667" x="7867650" y="6057900"/>
          <p14:tracePt t="83683" x="7581900" y="6057900"/>
          <p14:tracePt t="83700" x="7435850" y="6057900"/>
          <p14:tracePt t="83717" x="7404100" y="6057900"/>
          <p14:tracePt t="83750" x="7435850" y="6070600"/>
          <p14:tracePt t="83767" x="7639050" y="6089650"/>
          <p14:tracePt t="83784" x="8058150" y="6121400"/>
          <p14:tracePt t="83800" x="8540750" y="6178550"/>
          <p14:tracePt t="83817" x="8845550" y="6223000"/>
          <p14:tracePt t="83833" x="8851900" y="6223000"/>
          <p14:tracePt t="83850" x="8801100" y="6223000"/>
          <p14:tracePt t="83867" x="8572500" y="6223000"/>
          <p14:tracePt t="83884" x="8261350" y="6223000"/>
          <p14:tracePt t="83900" x="8108950" y="6223000"/>
          <p14:tracePt t="83917" x="8077200" y="6223000"/>
          <p14:tracePt t="83950" x="8147050" y="6223000"/>
          <p14:tracePt t="84000" x="8299450" y="6210300"/>
          <p14:tracePt t="84034" x="8204200" y="6203950"/>
          <p14:tracePt t="84050" x="8032750" y="6203950"/>
          <p14:tracePt t="84067" x="7931150" y="6203950"/>
          <p14:tracePt t="84084" x="7912100" y="6197600"/>
          <p14:tracePt t="84120" x="7924800" y="6191250"/>
          <p14:tracePt t="84133" x="7943850" y="6184900"/>
          <p14:tracePt t="84151" x="8001000" y="6172200"/>
          <p14:tracePt t="84167" x="8045450" y="6165850"/>
          <p14:tracePt t="84184" x="8058150" y="6159500"/>
          <p14:tracePt t="84222" x="8058150" y="6153150"/>
          <p14:tracePt t="84235" x="8045450" y="6153150"/>
          <p14:tracePt t="84250" x="8032750" y="6153150"/>
          <p14:tracePt t="84267" x="8001000" y="6140450"/>
          <p14:tracePt t="84283" x="7962900" y="6134100"/>
          <p14:tracePt t="84300" x="7956550" y="6127750"/>
          <p14:tracePt t="84354" x="7956550" y="6115050"/>
          <p14:tracePt t="84363" x="7943850" y="6108700"/>
          <p14:tracePt t="84369" x="7937500" y="6102350"/>
          <p14:tracePt t="84384" x="7931150" y="6089650"/>
          <p14:tracePt t="84417" x="7924800" y="6089650"/>
          <p14:tracePt t="84433" x="7918450" y="6089650"/>
          <p14:tracePt t="84450" x="7905750" y="6089650"/>
          <p14:tracePt t="84467" x="7893050" y="6089650"/>
          <p14:tracePt t="84874" x="7893050" y="6083300"/>
          <p14:tracePt t="84883" x="7905750" y="6076950"/>
          <p14:tracePt t="84900" x="7937500" y="6064250"/>
          <p14:tracePt t="84917" x="7962900" y="6064250"/>
          <p14:tracePt t="84950" x="8001000" y="6051550"/>
          <p14:tracePt t="86056" x="8007350" y="6051550"/>
          <p14:tracePt t="86071" x="8013700" y="6051550"/>
          <p14:tracePt t="86084" x="8020050" y="6051550"/>
          <p14:tracePt t="86101" x="8026400" y="6057900"/>
          <p14:tracePt t="87878" x="8039100" y="6070600"/>
          <p14:tracePt t="87885" x="8051800" y="6096000"/>
          <p14:tracePt t="87903" x="8108950" y="6184900"/>
          <p14:tracePt t="87917" x="8166100" y="6235700"/>
          <p14:tracePt t="87951" x="8166100" y="6286500"/>
          <p14:tracePt t="88242" x="8166100" y="6280150"/>
          <p14:tracePt t="88258" x="8166100" y="6273800"/>
          <p14:tracePt t="88274" x="8166100" y="6267450"/>
          <p14:tracePt t="88290" x="8159750" y="6261100"/>
          <p14:tracePt t="88303" x="8153400" y="6242050"/>
          <p14:tracePt t="88338" x="8147050" y="6229350"/>
          <p14:tracePt t="88382" x="8147050" y="6235700"/>
          <p14:tracePt t="88406" x="8147050" y="6229350"/>
          <p14:tracePt t="88422" x="8147050" y="6223000"/>
          <p14:tracePt t="88429" x="8147050" y="6216650"/>
          <p14:tracePt t="88437" x="8147050" y="6210300"/>
          <p14:tracePt t="88450" x="8140700" y="6197600"/>
          <p14:tracePt t="88467" x="8140700" y="6172200"/>
          <p14:tracePt t="88483" x="8134350" y="6115050"/>
          <p14:tracePt t="88500" x="8121650" y="6076950"/>
          <p14:tracePt t="88517" x="8115300" y="6045200"/>
          <p14:tracePt t="88534" x="8108950" y="6007100"/>
          <p14:tracePt t="88550" x="8083550" y="5937250"/>
          <p14:tracePt t="88567" x="8051800" y="5873750"/>
          <p14:tracePt t="88569" x="8051800" y="5848350"/>
          <p14:tracePt t="88583" x="8020050" y="5784850"/>
          <p14:tracePt t="88600" x="7981950" y="5721350"/>
          <p14:tracePt t="88617" x="7956550" y="5638800"/>
          <p14:tracePt t="88634" x="7943850" y="5568950"/>
          <p14:tracePt t="88650" x="7975600" y="5461000"/>
          <p14:tracePt t="88667" x="8051800" y="5327650"/>
          <p14:tracePt t="88684" x="8223250" y="5130800"/>
          <p14:tracePt t="88700" x="8470900" y="4895850"/>
          <p14:tracePt t="88717" x="8813800" y="4521200"/>
          <p14:tracePt t="88734" x="9042400" y="4305300"/>
          <p14:tracePt t="88750" x="9213850" y="3981450"/>
          <p14:tracePt t="88767" x="9378950" y="3651250"/>
          <p14:tracePt t="88783" x="9493250" y="3422650"/>
          <p14:tracePt t="88800" x="9550400" y="3308350"/>
          <p14:tracePt t="88817" x="9569450" y="3251200"/>
          <p14:tracePt t="88834" x="9575800" y="3213100"/>
          <p14:tracePt t="88850" x="9582150" y="3206750"/>
          <p14:tracePt t="88904" x="9601200" y="3206750"/>
          <p14:tracePt t="88910" x="9632950" y="3213100"/>
          <p14:tracePt t="88933" x="9810750" y="3187700"/>
          <p14:tracePt t="88984" x="9988550" y="3092450"/>
          <p14:tracePt t="89045" x="9988550" y="3079750"/>
          <p14:tracePt t="89050" x="10001250" y="3060700"/>
          <p14:tracePt t="89067" x="10013950" y="3009900"/>
          <p14:tracePt t="89084" x="10013950" y="2959100"/>
          <p14:tracePt t="89100" x="10013950" y="2895600"/>
          <p14:tracePt t="89117" x="10013950" y="2838450"/>
          <p14:tracePt t="89133" x="10013950" y="2800350"/>
          <p14:tracePt t="89151" x="10013950" y="2762250"/>
          <p14:tracePt t="89167" x="10013950" y="2736850"/>
          <p14:tracePt t="89184" x="10013950" y="2698750"/>
          <p14:tracePt t="89200" x="10013950" y="2667000"/>
          <p14:tracePt t="89217" x="10013950" y="2647950"/>
          <p14:tracePt t="89234" x="10013950" y="2635250"/>
          <p14:tracePt t="89250" x="10013950" y="2628900"/>
          <p14:tracePt t="89440" x="10013950" y="2635250"/>
          <p14:tracePt t="89449" x="10013950" y="2641600"/>
          <p14:tracePt t="89455" x="10001250" y="2660650"/>
          <p14:tracePt t="89467" x="9969500" y="2686050"/>
          <p14:tracePt t="89484" x="9899650" y="2762250"/>
          <p14:tracePt t="89501" x="9779000" y="2876550"/>
          <p14:tracePt t="89517" x="9626600" y="3028950"/>
          <p14:tracePt t="89534" x="9334500" y="3308350"/>
          <p14:tracePt t="89551" x="9112250" y="3581400"/>
          <p14:tracePt t="89567" x="8921750" y="3816350"/>
          <p14:tracePt t="89584" x="8769350" y="4013200"/>
          <p14:tracePt t="89600" x="8686800" y="4140200"/>
          <p14:tracePt t="89617" x="8623300" y="4210050"/>
          <p14:tracePt t="89634" x="8578850" y="4273550"/>
          <p14:tracePt t="89650" x="8559800" y="4305300"/>
          <p14:tracePt t="89667" x="8540750" y="4343400"/>
          <p14:tracePt t="89684" x="8502650" y="4419600"/>
          <p14:tracePt t="89700" x="8445500" y="4546600"/>
          <p14:tracePt t="89717" x="8394700" y="4667250"/>
          <p14:tracePt t="89720" x="8356600" y="4730750"/>
          <p14:tracePt t="89734" x="8324850" y="4775200"/>
          <p14:tracePt t="89750" x="8267700" y="4870450"/>
          <p14:tracePt t="89767" x="8255000" y="4895850"/>
          <p14:tracePt t="89783" x="8242300" y="4921250"/>
          <p14:tracePt t="89800" x="8223250" y="4978400"/>
          <p14:tracePt t="89817" x="8210550" y="5029200"/>
          <p14:tracePt t="89834" x="8185150" y="5111750"/>
          <p14:tracePt t="89850" x="8147050" y="5194300"/>
          <p14:tracePt t="89867" x="8077200" y="5289550"/>
          <p14:tracePt t="89883" x="7962900" y="5448300"/>
          <p14:tracePt t="89900" x="7886700" y="5530850"/>
          <p14:tracePt t="89917" x="7804150" y="5581650"/>
          <p14:tracePt t="89950" x="7734300" y="5626100"/>
          <p14:tracePt t="90000" x="7689850" y="5683250"/>
          <p14:tracePt t="90017" x="7670800" y="5695950"/>
          <p14:tracePt t="90034" x="7645400" y="5715000"/>
          <p14:tracePt t="90050" x="7620000" y="5721350"/>
          <p14:tracePt t="90067" x="7613650" y="5721350"/>
          <p14:tracePt t="90102" x="7613650" y="5715000"/>
          <p14:tracePt t="90117" x="7613650" y="5708650"/>
          <p14:tracePt t="90150" x="7613650" y="5702300"/>
          <p14:tracePt t="90397" x="7613650" y="5689600"/>
          <p14:tracePt t="90404" x="7613650" y="5683250"/>
          <p14:tracePt t="90417" x="7613650" y="5676900"/>
          <p14:tracePt t="90433" x="7620000" y="5651500"/>
          <p14:tracePt t="90450" x="7620000" y="5632450"/>
          <p14:tracePt t="90467" x="7620000" y="5619750"/>
          <p14:tracePt t="93212" x="7613650" y="5619750"/>
          <p14:tracePt t="93220" x="7600950" y="5619750"/>
          <p14:tracePt t="93234" x="7588250" y="5619750"/>
          <p14:tracePt t="93250" x="7575550" y="5626100"/>
          <p14:tracePt t="93444" x="7562850" y="5626100"/>
          <p14:tracePt t="93454" x="7562850" y="5619750"/>
          <p14:tracePt t="93461" x="7550150" y="5613400"/>
          <p14:tracePt t="93470" x="7537450" y="5607050"/>
          <p14:tracePt t="93484" x="7524750" y="5600700"/>
          <p14:tracePt t="93500" x="7493000" y="5594350"/>
          <p14:tracePt t="93517" x="7480300" y="5581650"/>
          <p14:tracePt t="93534" x="7473950" y="5581650"/>
          <p14:tracePt t="94955" x="7486650" y="5575300"/>
          <p14:tracePt t="94963" x="7524750" y="5575300"/>
          <p14:tracePt t="94971" x="7556500" y="5568950"/>
          <p14:tracePt t="94984" x="7600950" y="5568950"/>
          <p14:tracePt t="95000" x="7721600" y="5568950"/>
          <p14:tracePt t="95017" x="7785100" y="5568950"/>
          <p14:tracePt t="95034" x="7848600" y="5562600"/>
          <p14:tracePt t="95067" x="7937500" y="5556250"/>
          <p14:tracePt t="95070" x="7950200" y="5556250"/>
          <p14:tracePt t="95116" x="8001000" y="5556250"/>
          <p14:tracePt t="95134" x="8007350" y="5556250"/>
          <p14:tracePt t="95203" x="7994650" y="5556250"/>
          <p14:tracePt t="95210" x="7975600" y="5562600"/>
          <p14:tracePt t="95220" x="7956550" y="5562600"/>
          <p14:tracePt t="95234" x="7931150" y="5562600"/>
          <p14:tracePt t="95250" x="7924800" y="5562600"/>
          <p14:tracePt t="96042" x="7924800" y="5568950"/>
          <p14:tracePt t="96104" x="7924800" y="5575300"/>
          <p14:tracePt t="96113" x="7924800" y="5581650"/>
          <p14:tracePt t="96121" x="7931150" y="5581650"/>
          <p14:tracePt t="96135" x="7931150" y="5588000"/>
          <p14:tracePt t="96151" x="7937500" y="5594350"/>
          <p14:tracePt t="96167" x="7943850" y="5600700"/>
          <p14:tracePt t="96184" x="7950200" y="5607050"/>
          <p14:tracePt t="96200" x="7956550" y="5607050"/>
          <p14:tracePt t="96217" x="7969250" y="5619750"/>
          <p14:tracePt t="96251" x="7981950" y="5619750"/>
          <p14:tracePt t="96284" x="8001000" y="5626100"/>
          <p14:tracePt t="96300" x="8013700" y="5626100"/>
          <p14:tracePt t="96317" x="8020050" y="5626100"/>
          <p14:tracePt t="96702" x="8026400" y="5626100"/>
          <p14:tracePt t="96711" x="8032750" y="5626100"/>
          <p14:tracePt t="96718" x="8039100" y="5626100"/>
          <p14:tracePt t="96733" x="8045450" y="5626100"/>
          <p14:tracePt t="101977" x="8089900" y="5651500"/>
          <p14:tracePt t="101985" x="8159750" y="5708650"/>
          <p14:tracePt t="101990" x="8242300" y="5791200"/>
          <p14:tracePt t="102001" x="8337550" y="5867400"/>
          <p14:tracePt t="102017" x="8464550" y="6026150"/>
          <p14:tracePt t="102034" x="8572500" y="6153150"/>
          <p14:tracePt t="102054" x="8705850" y="6318250"/>
          <p14:tracePt t="102067" x="8743950" y="6356350"/>
          <p14:tracePt t="102084" x="8813800" y="6419850"/>
          <p14:tracePt t="102101" x="8820150" y="6426200"/>
          <p14:tracePt t="102754" x="8801100" y="6426200"/>
          <p14:tracePt t="102761" x="8782050" y="6419850"/>
          <p14:tracePt t="102770" x="8750300" y="6419850"/>
          <p14:tracePt t="102783" x="8680450" y="6407150"/>
          <p14:tracePt t="102801" x="8604250" y="6400800"/>
          <p14:tracePt t="102817" x="8547100" y="6388100"/>
          <p14:tracePt t="102834" x="8464550" y="6375400"/>
          <p14:tracePt t="102851" x="8432800" y="6362700"/>
          <p14:tracePt t="102853" x="8420100" y="6362700"/>
          <p14:tracePt t="102867" x="8413750" y="6362700"/>
          <p14:tracePt t="103041" x="8413750" y="6350000"/>
          <p14:tracePt t="103049" x="8420100" y="6330950"/>
          <p14:tracePt t="103100" x="8489950" y="6267450"/>
          <p14:tracePt t="103118" x="8509000" y="6254750"/>
          <p14:tracePt t="103134" x="8521700" y="6254750"/>
          <p14:tracePt t="103360" x="8521700" y="6248400"/>
          <p14:tracePt t="103370" x="8547100" y="6248400"/>
          <p14:tracePt t="103376" x="8623300" y="6242050"/>
          <p14:tracePt t="103384" x="8712200" y="6242050"/>
          <p14:tracePt t="103401" x="8928100" y="6223000"/>
          <p14:tracePt t="103417" x="9099550" y="6203950"/>
          <p14:tracePt t="103434" x="9232900" y="6203950"/>
          <p14:tracePt t="103437" x="9290050" y="6203950"/>
          <p14:tracePt t="103451" x="9347200" y="6197600"/>
          <p14:tracePt t="103467" x="9398000" y="6178550"/>
          <p14:tracePt t="103484" x="9442450" y="6165850"/>
          <p14:tracePt t="103500" x="9467850" y="6165850"/>
          <p14:tracePt t="103517" x="9499600" y="6165850"/>
          <p14:tracePt t="103534" x="9544050" y="6153150"/>
          <p14:tracePt t="103550" x="9620250" y="6146800"/>
          <p14:tracePt t="103553" x="9664700" y="6140450"/>
          <p14:tracePt t="103567" x="9683750" y="6134100"/>
          <p14:tracePt t="103584" x="9709150" y="6127750"/>
          <p14:tracePt t="104005" x="9702800" y="6121400"/>
          <p14:tracePt t="104013" x="9683750" y="6121400"/>
          <p14:tracePt t="104021" x="9658350" y="6121400"/>
          <p14:tracePt t="104034" x="9607550" y="6134100"/>
          <p14:tracePt t="104053" x="9372600" y="6191250"/>
          <p14:tracePt t="104067" x="9271000" y="6216650"/>
          <p14:tracePt t="104084" x="9017000" y="6267450"/>
          <p14:tracePt t="104101" x="8896350" y="6286500"/>
          <p14:tracePt t="104117" x="8813800" y="6305550"/>
          <p14:tracePt t="104134" x="8775700" y="6311900"/>
          <p14:tracePt t="104150" x="8763000" y="6311900"/>
          <p14:tracePt t="104246" x="8763000" y="6305550"/>
          <p14:tracePt t="104253" x="8763000" y="6299200"/>
          <p14:tracePt t="104267" x="8763000" y="6292850"/>
          <p14:tracePt t="104284" x="8763000" y="6273800"/>
          <p14:tracePt t="104300" x="8763000" y="6267450"/>
          <p14:tracePt t="104317" x="8750300" y="6267450"/>
          <p14:tracePt t="104334" x="8737600" y="6267450"/>
          <p14:tracePt t="104350" x="8705850" y="6273800"/>
          <p14:tracePt t="104353" x="8693150" y="6280150"/>
          <p14:tracePt t="104367" x="8674100" y="6286500"/>
          <p14:tracePt t="104384" x="8648700" y="6292850"/>
          <p14:tracePt t="104400" x="8642350" y="6292850"/>
          <p14:tracePt t="104604" x="8629650" y="6292850"/>
          <p14:tracePt t="104613" x="8623300" y="6292850"/>
          <p14:tracePt t="104620" x="8610600" y="6292850"/>
          <p14:tracePt t="104634" x="8585200" y="6292850"/>
          <p14:tracePt t="104651" x="8559800" y="6292850"/>
          <p14:tracePt t="104667" x="8553450" y="6292850"/>
          <p14:tracePt t="104830" x="8547100" y="6292850"/>
          <p14:tracePt t="104837" x="8540750" y="6292850"/>
          <p14:tracePt t="104851" x="8534400" y="6292850"/>
          <p14:tracePt t="104867" x="8528050" y="6292850"/>
          <p14:tracePt t="104884" x="8521700" y="6292850"/>
          <p14:tracePt t="104985" x="8515350" y="6292850"/>
          <p14:tracePt t="104993" x="8515350" y="6286500"/>
          <p14:tracePt t="105001" x="8509000" y="6286500"/>
          <p14:tracePt t="105017" x="8464550" y="6280150"/>
          <p14:tracePt t="105034" x="8413750" y="6273800"/>
          <p14:tracePt t="105051" x="8382000" y="6267450"/>
          <p14:tracePt t="105067" x="8382000" y="6261100"/>
          <p14:tracePt t="105164" x="8388350" y="6261100"/>
          <p14:tracePt t="105172" x="8407400" y="6261100"/>
          <p14:tracePt t="105184" x="8432800" y="6261100"/>
          <p14:tracePt t="105201" x="8496300" y="6261100"/>
          <p14:tracePt t="105217" x="8585200" y="6267450"/>
          <p14:tracePt t="105234" x="8712200" y="6280150"/>
          <p14:tracePt t="105250" x="8763000" y="6292850"/>
          <p14:tracePt t="105267" x="8775700" y="6292850"/>
          <p14:tracePt t="105342" x="8769350" y="6292850"/>
          <p14:tracePt t="105351" x="8756650" y="6292850"/>
          <p14:tracePt t="105367" x="8699500" y="6292850"/>
          <p14:tracePt t="105384" x="8629650" y="6292850"/>
          <p14:tracePt t="105400" x="8578850" y="6280150"/>
          <p14:tracePt t="105417" x="8566150" y="6273800"/>
          <p14:tracePt t="105598" x="8553450" y="6273800"/>
          <p14:tracePt t="105606" x="8540750" y="6273800"/>
          <p14:tracePt t="105617" x="8534400" y="6280150"/>
          <p14:tracePt t="105634" x="8528050" y="6280150"/>
          <p14:tracePt t="106836" x="8521700" y="6286500"/>
          <p14:tracePt t="106845" x="8496300" y="6305550"/>
          <p14:tracePt t="106854" x="8477250" y="6324600"/>
          <p14:tracePt t="106867" x="8445500" y="6343650"/>
          <p14:tracePt t="106884" x="8432800" y="6356350"/>
          <p14:tracePt t="106902" x="8426450" y="6362700"/>
          <p14:tracePt t="106917" x="8420100" y="6369050"/>
          <p14:tracePt t="106950" x="8420100" y="6394450"/>
          <p14:tracePt t="106952" x="8420100" y="6400800"/>
          <p14:tracePt t="107000" x="8420100" y="6413500"/>
          <p14:tracePt t="107017" x="8420100" y="6432550"/>
          <p14:tracePt t="107033" x="8420100" y="6445250"/>
          <p14:tracePt t="107050" x="8420100" y="6464300"/>
          <p14:tracePt t="107066" x="8413750" y="6470650"/>
          <p14:tracePt t="107067" x="8413750" y="6477000"/>
          <p14:tracePt t="107161" x="8407400" y="6483350"/>
          <p14:tracePt t="107185" x="8401050" y="6489700"/>
          <p14:tracePt t="107191" x="8401050" y="6496050"/>
          <p14:tracePt t="107775" x="8407400" y="6483350"/>
          <p14:tracePt t="107783" x="8407400" y="6464300"/>
          <p14:tracePt t="107800" x="8407400" y="6432550"/>
          <p14:tracePt t="107817" x="8401050" y="6400800"/>
          <p14:tracePt t="107833" x="8394700" y="6369050"/>
          <p14:tracePt t="107850" x="8388350" y="6356350"/>
          <p14:tracePt t="107866" x="8388350" y="6350000"/>
          <p14:tracePt t="108181" x="8388350" y="6343650"/>
          <p14:tracePt t="108188" x="8394700" y="6324600"/>
          <p14:tracePt t="108201" x="8401050" y="6305550"/>
          <p14:tracePt t="108218" x="8407400" y="6261100"/>
          <p14:tracePt t="108234" x="8407400" y="6248400"/>
          <p14:tracePt t="108375" x="8407400" y="6261100"/>
          <p14:tracePt t="108383" x="8407400" y="6267450"/>
          <p14:tracePt t="108390" x="8407400" y="6280150"/>
          <p14:tracePt t="108400" x="8407400" y="6292850"/>
          <p14:tracePt t="108417" x="8407400" y="6305550"/>
          <p14:tracePt t="108434" x="8407400" y="6311900"/>
          <p14:tracePt t="108514" x="8407400" y="6299200"/>
          <p14:tracePt t="108530" x="8407400" y="6286500"/>
          <p14:tracePt t="108546" x="8407400" y="6280150"/>
          <p14:tracePt t="108562" x="8401050" y="6273800"/>
          <p14:tracePt t="108579" x="8401050" y="6267450"/>
          <p14:tracePt t="108617" x="8394700" y="6267450"/>
          <p14:tracePt t="109659" x="8382000" y="6267450"/>
          <p14:tracePt t="109667" x="8362950" y="6267450"/>
          <p14:tracePt t="109684" x="8312150" y="6280150"/>
          <p14:tracePt t="109701" x="8274050" y="6286500"/>
          <p14:tracePt t="109745" x="8280400" y="6286500"/>
          <p14:tracePt t="109762" x="8337550" y="6286500"/>
          <p14:tracePt t="109770" x="8369300" y="6286500"/>
          <p14:tracePt t="109784" x="8445500" y="6286500"/>
          <p14:tracePt t="109800" x="8477250" y="6286500"/>
          <p14:tracePt t="109845" x="8464550" y="6286500"/>
          <p14:tracePt t="109853" x="8432800" y="6299200"/>
          <p14:tracePt t="109867" x="8388350" y="6305550"/>
          <p14:tracePt t="109884" x="8280400" y="6318250"/>
          <p14:tracePt t="109900" x="8261350" y="6318250"/>
          <p14:tracePt t="109950" x="8280400" y="6318250"/>
          <p14:tracePt t="110001" x="8362950" y="6318250"/>
          <p14:tracePt t="110054" x="8350250" y="6318250"/>
          <p14:tracePt t="110061" x="8331200" y="6318250"/>
          <p14:tracePt t="110069" x="8312150" y="6318250"/>
          <p14:tracePt t="110084" x="8299450" y="6318250"/>
          <p14:tracePt t="110100" x="8286750" y="6318250"/>
          <p14:tracePt t="110391" x="8293100" y="6311900"/>
          <p14:tracePt t="110397" x="8318500" y="6305550"/>
          <p14:tracePt t="110403" x="8369300" y="6299200"/>
          <p14:tracePt t="110417" x="8426450" y="6292850"/>
          <p14:tracePt t="110434" x="8547100" y="6273800"/>
          <p14:tracePt t="110451" x="8642350" y="6267450"/>
          <p14:tracePt t="110467" x="8686800" y="6267450"/>
          <p14:tracePt t="110560" x="8686800" y="6261100"/>
          <p14:tracePt t="110569" x="8667750" y="6261100"/>
          <p14:tracePt t="110576" x="8648700" y="6261100"/>
          <p14:tracePt t="110583" x="8610600" y="6254750"/>
          <p14:tracePt t="110601" x="8559800" y="6254750"/>
          <p14:tracePt t="110617" x="8521700" y="6248400"/>
          <p14:tracePt t="110634" x="8502650" y="6248400"/>
          <p14:tracePt t="110794" x="8496300" y="6248400"/>
          <p14:tracePt t="110804" x="8489950" y="6248400"/>
          <p14:tracePt t="110812" x="8477250" y="6254750"/>
          <p14:tracePt t="110817" x="8470900" y="6261100"/>
          <p14:tracePt t="110834" x="8458200" y="6261100"/>
          <p14:tracePt t="110851" x="8451850" y="6267450"/>
          <p14:tracePt t="111673" x="8451850" y="6273800"/>
          <p14:tracePt t="111681" x="8451850" y="6292850"/>
          <p14:tracePt t="111689" x="8451850" y="6299200"/>
          <p14:tracePt t="111701" x="8464550" y="6318250"/>
          <p14:tracePt t="111717" x="8496300" y="6343650"/>
          <p14:tracePt t="111734" x="8540750" y="6362700"/>
          <p14:tracePt t="111751" x="8559800" y="6369050"/>
          <p14:tracePt t="111767" x="8597900" y="6369050"/>
          <p14:tracePt t="111784" x="8616950" y="6369050"/>
          <p14:tracePt t="111800" x="8636000" y="6369050"/>
          <p14:tracePt t="111820" x="8648700" y="6356350"/>
          <p14:tracePt t="111834" x="8655050" y="6356350"/>
          <p14:tracePt t="111851" x="8661400" y="6350000"/>
          <p14:tracePt t="111867" x="8680450" y="6337300"/>
          <p14:tracePt t="111884" x="8693150" y="6330950"/>
          <p14:tracePt t="111900" x="8699500" y="6324600"/>
          <p14:tracePt t="111917" x="8705850" y="6318250"/>
          <p14:tracePt t="111951" x="8705850" y="6311900"/>
          <p14:tracePt t="112001" x="8699500" y="6305550"/>
          <p14:tracePt t="112365" x="8699500" y="6318250"/>
          <p14:tracePt t="112373" x="8705850" y="6318250"/>
          <p14:tracePt t="112384" x="8705850" y="6324600"/>
          <p14:tracePt t="112401" x="8705850" y="6330950"/>
          <p14:tracePt t="112417" x="8712200" y="6343650"/>
          <p14:tracePt t="112434" x="8718550" y="6350000"/>
          <p14:tracePt t="112654" x="8724900" y="6343650"/>
          <p14:tracePt t="112661" x="8724900" y="6337300"/>
          <p14:tracePt t="112731" x="8724900" y="6330950"/>
          <p14:tracePt t="112738" x="8724900" y="6324600"/>
          <p14:tracePt t="112751" x="8724900" y="6318250"/>
          <p14:tracePt t="112768" x="8724900" y="6311900"/>
          <p14:tracePt t="112784" x="8724900" y="6286500"/>
          <p14:tracePt t="112800" x="8724900" y="6267450"/>
          <p14:tracePt t="112817" x="8724900" y="6254750"/>
          <p14:tracePt t="112835" x="8724900" y="6242050"/>
          <p14:tracePt t="112851" x="8718550" y="6235700"/>
          <p14:tracePt t="112867" x="8718550" y="6229350"/>
          <p14:tracePt t="112884" x="8712200" y="6216650"/>
          <p14:tracePt t="112934" x="8661400" y="6210300"/>
          <p14:tracePt t="112984" x="8616950" y="6223000"/>
          <p14:tracePt t="113002" x="8616950" y="6235700"/>
          <p14:tracePt t="113017" x="8616950" y="6248400"/>
          <p14:tracePt t="113034" x="8616950" y="6286500"/>
          <p14:tracePt t="113050" x="8623300" y="6305550"/>
          <p14:tracePt t="113067" x="8636000" y="6324600"/>
          <p14:tracePt t="113084" x="8648700" y="6337300"/>
          <p14:tracePt t="113101" x="8661400" y="6343650"/>
          <p14:tracePt t="113117" x="8674100" y="6350000"/>
          <p14:tracePt t="113180" x="8680450" y="6350000"/>
          <p14:tracePt t="113188" x="8686800" y="6343650"/>
          <p14:tracePt t="113201" x="8699500" y="6330950"/>
          <p14:tracePt t="113217" x="8718550" y="6299200"/>
          <p14:tracePt t="113234" x="8718550" y="6273800"/>
          <p14:tracePt t="113250" x="8718550" y="6254750"/>
          <p14:tracePt t="113267" x="8718550" y="6248400"/>
          <p14:tracePt t="113284" x="8718550" y="6242050"/>
          <p14:tracePt t="113301" x="8705850" y="6242050"/>
          <p14:tracePt t="113317" x="8699500" y="6242050"/>
          <p14:tracePt t="113320" x="8686800" y="6242050"/>
          <p14:tracePt t="113334" x="8680450" y="6242050"/>
          <p14:tracePt t="113351" x="8667750" y="6248400"/>
          <p14:tracePt t="113367" x="8661400" y="6254750"/>
          <p14:tracePt t="113384" x="8661400" y="6267450"/>
          <p14:tracePt t="113401" x="8661400" y="6280150"/>
          <p14:tracePt t="113417" x="8667750" y="6292850"/>
          <p14:tracePt t="113434" x="8674100" y="6299200"/>
          <p14:tracePt t="113450" x="8680450" y="6305550"/>
          <p14:tracePt t="114131" x="8686800" y="6318250"/>
          <p14:tracePt t="114138" x="8686800" y="6337300"/>
          <p14:tracePt t="114151" x="8686800" y="6356350"/>
          <p14:tracePt t="114168" x="8686800" y="6381750"/>
          <p14:tracePt t="114184" x="8686800" y="6413500"/>
          <p14:tracePt t="114201" x="8680450" y="6432550"/>
          <p14:tracePt t="114217" x="8674100" y="6451600"/>
          <p14:tracePt t="114234" x="8667750" y="6464300"/>
          <p14:tracePt t="114237" x="8661400" y="6464300"/>
          <p14:tracePt t="114267" x="8661400" y="6470650"/>
          <p14:tracePt t="114285" x="8655050" y="6470650"/>
          <p14:tracePt t="114324" x="8642350" y="6470650"/>
          <p14:tracePt t="114340" x="8636000" y="6470650"/>
          <p14:tracePt t="114350" x="8629650" y="6464300"/>
          <p14:tracePt t="114367" x="8623300" y="6457950"/>
          <p14:tracePt t="114384" x="8616950" y="6457950"/>
          <p14:tracePt t="114441" x="8610600" y="6457950"/>
          <p14:tracePt t="114449" x="8610600" y="6451600"/>
          <p14:tracePt t="114464" x="8604250" y="6451600"/>
          <p14:tracePt t="114635" x="8597900" y="6451600"/>
          <p14:tracePt t="114644" x="8572500" y="6451600"/>
          <p14:tracePt t="114652" x="8534400" y="6451600"/>
          <p14:tracePt t="114667" x="8458200" y="6445250"/>
          <p14:tracePt t="114684" x="8382000" y="6438900"/>
          <p14:tracePt t="114701" x="8318500" y="6438900"/>
          <p14:tracePt t="114717" x="8293100" y="6438900"/>
          <p14:tracePt t="114954" x="8299450" y="6438900"/>
          <p14:tracePt t="114972" x="8305800" y="6438900"/>
          <p14:tracePt t="114992" x="8312150" y="6438900"/>
          <p14:tracePt t="115008" x="8318500" y="6438900"/>
          <p14:tracePt t="115018" x="8324850" y="6438900"/>
          <p14:tracePt t="115034" x="8331200" y="6445250"/>
          <p14:tracePt t="115050" x="8337550" y="6445250"/>
          <p14:tracePt t="115164" x="8343900" y="6445250"/>
          <p14:tracePt t="115172" x="8343900" y="6438900"/>
          <p14:tracePt t="115184" x="8343900" y="6426200"/>
          <p14:tracePt t="115201" x="8350250" y="6413500"/>
          <p14:tracePt t="115217" x="8356600" y="6400800"/>
          <p14:tracePt t="115272" x="8356600" y="6394450"/>
          <p14:tracePt t="115281" x="8362950" y="6388100"/>
          <p14:tracePt t="115288" x="8362950" y="6381750"/>
          <p14:tracePt t="115303" x="8375650" y="6375400"/>
          <p14:tracePt t="115317" x="8375650" y="6369050"/>
          <p14:tracePt t="115412" x="8375650" y="6362700"/>
          <p14:tracePt t="115490" x="8375650" y="6369050"/>
          <p14:tracePt t="115499" x="8375650" y="6375400"/>
          <p14:tracePt t="115506" x="8369300" y="6388100"/>
          <p14:tracePt t="115517" x="8362950" y="6400800"/>
          <p14:tracePt t="115534" x="8356600" y="6413500"/>
          <p14:tracePt t="115551" x="8356600" y="6419850"/>
          <p14:tracePt t="115630" x="8350250" y="6407150"/>
          <p14:tracePt t="115638" x="8343900" y="6394450"/>
          <p14:tracePt t="115653" x="8331200" y="6381750"/>
          <p14:tracePt t="115667" x="8331200" y="6375400"/>
          <p14:tracePt t="116565" x="8343900" y="6375400"/>
          <p14:tracePt t="116573" x="8375650" y="6375400"/>
          <p14:tracePt t="116584" x="8407400" y="6388100"/>
          <p14:tracePt t="116601" x="8439150" y="6400800"/>
          <p14:tracePt t="116617" x="8483600" y="6432550"/>
          <p14:tracePt t="116634" x="8540750" y="6451600"/>
          <p14:tracePt t="116651" x="8547100" y="6451600"/>
          <p14:tracePt t="116750" x="8547100" y="6457950"/>
          <p14:tracePt t="116791" x="8540750" y="6457950"/>
          <p14:tracePt t="116821" x="8534400" y="6457950"/>
          <p14:tracePt t="116845" x="8528050" y="6457950"/>
          <p14:tracePt t="116874" x="8521700" y="6457950"/>
          <p14:tracePt t="116882" x="8521700" y="6451600"/>
          <p14:tracePt t="116897" x="8521700" y="6445250"/>
          <p14:tracePt t="116918" x="8534400" y="6426200"/>
          <p14:tracePt t="116967" x="8597900" y="6400800"/>
          <p14:tracePt t="116984" x="8636000" y="6381750"/>
          <p14:tracePt t="117001" x="8648700" y="6375400"/>
          <p14:tracePt t="117017" x="8661400" y="6369050"/>
          <p14:tracePt t="117217" x="8661400" y="6375400"/>
          <p14:tracePt t="117225" x="8661400" y="6394450"/>
          <p14:tracePt t="117234" x="8661400" y="6407150"/>
          <p14:tracePt t="117251" x="8661400" y="6445250"/>
          <p14:tracePt t="117267" x="8661400" y="6470650"/>
          <p14:tracePt t="117284" x="8661400" y="6483350"/>
          <p14:tracePt t="117301" x="8667750" y="6496050"/>
          <p14:tracePt t="119155" x="8667750" y="6489700"/>
          <p14:tracePt t="119163" x="8667750" y="6483350"/>
          <p14:tracePt t="119171" x="8667750" y="6477000"/>
          <p14:tracePt t="119186" x="8667750" y="6470650"/>
          <p14:tracePt t="119793" x="8667750" y="6451600"/>
          <p14:tracePt t="119799" x="8667750" y="6445250"/>
          <p14:tracePt t="119806" x="8674100" y="6432550"/>
          <p14:tracePt t="119818" x="8680450" y="6419850"/>
          <p14:tracePt t="119834" x="8686800" y="6407150"/>
          <p14:tracePt t="119963" x="8693150" y="6407150"/>
          <p14:tracePt t="119972" x="8699500" y="6407150"/>
          <p14:tracePt t="120001" x="8705850" y="6407150"/>
          <p14:tracePt t="120056" x="8705850" y="6413500"/>
          <p14:tracePt t="120072" x="8705850" y="6419850"/>
          <p14:tracePt t="122158" x="8743950" y="6419850"/>
          <p14:tracePt t="122165" x="8826500" y="6407150"/>
          <p14:tracePt t="122172" x="8921750" y="6400800"/>
          <p14:tracePt t="122184" x="9004300" y="6394450"/>
          <p14:tracePt t="122201" x="9036050" y="6407150"/>
          <p14:tracePt t="122217" x="9023350" y="6407150"/>
          <p14:tracePt t="122234" x="8991600" y="6400800"/>
          <p14:tracePt t="122251" x="8978900" y="6400800"/>
          <p14:tracePt t="122267" x="8966200" y="6400800"/>
          <p14:tracePt t="122284" x="8947150" y="6394450"/>
          <p14:tracePt t="122301" x="8940800" y="6394450"/>
          <p14:tracePt t="122317" x="8928100" y="6394450"/>
          <p14:tracePt t="122334" x="8890000" y="6394450"/>
          <p14:tracePt t="122351" x="8851900" y="6394450"/>
          <p14:tracePt t="122367" x="8794750" y="6394450"/>
          <p14:tracePt t="122384" x="8724900" y="6388100"/>
          <p14:tracePt t="122401" x="8629650" y="6375400"/>
          <p14:tracePt t="122417" x="8521700" y="6375400"/>
          <p14:tracePt t="122434" x="8432800" y="6375400"/>
          <p14:tracePt t="122452" x="8382000" y="6375400"/>
          <p14:tracePt t="122467" x="8362950" y="6375400"/>
          <p14:tracePt t="122570" x="8362950" y="6369050"/>
          <p14:tracePt t="122576" x="8375650" y="6369050"/>
          <p14:tracePt t="122586" x="8407400" y="6356350"/>
          <p14:tracePt t="122601" x="8521700" y="6350000"/>
          <p14:tracePt t="122617" x="8597900" y="6350000"/>
          <p14:tracePt t="122634" x="8648700" y="6350000"/>
          <p14:tracePt t="122651" x="8674100" y="6350000"/>
          <p14:tracePt t="122778" x="8661400" y="6350000"/>
          <p14:tracePt t="122786" x="8648700" y="6343650"/>
          <p14:tracePt t="122795" x="8636000" y="6343650"/>
          <p14:tracePt t="122801" x="8623300" y="6337300"/>
          <p14:tracePt t="122817" x="8597900" y="6324600"/>
          <p14:tracePt t="122834" x="8585200" y="6311900"/>
          <p14:tracePt t="122965" x="8585200" y="6305550"/>
          <p14:tracePt t="122972" x="8604250" y="6305550"/>
          <p14:tracePt t="122984" x="8623300" y="6299200"/>
          <p14:tracePt t="123001" x="8674100" y="6292850"/>
          <p14:tracePt t="123017" x="8705850" y="6292850"/>
          <p14:tracePt t="123034" x="8712200" y="6286500"/>
          <p14:tracePt t="123594" x="8699500" y="6286500"/>
          <p14:tracePt t="123604" x="8674100" y="6286500"/>
          <p14:tracePt t="123611" x="8642350" y="6292850"/>
          <p14:tracePt t="123621" x="8616950" y="6292850"/>
          <p14:tracePt t="123634" x="8578850" y="6292850"/>
          <p14:tracePt t="123650" x="8566150" y="6292850"/>
          <p14:tracePt t="123720" x="8559800" y="6299200"/>
          <p14:tracePt t="123727" x="8540750" y="6305550"/>
          <p14:tracePt t="123735" x="8521700" y="6305550"/>
          <p14:tracePt t="123751" x="8496300" y="6318250"/>
          <p14:tracePt t="123767" x="8477250" y="6324600"/>
          <p14:tracePt t="123836" x="8489950" y="6324600"/>
          <p14:tracePt t="123843" x="8528050" y="6318250"/>
          <p14:tracePt t="123851" x="8572500" y="6311900"/>
          <p14:tracePt t="123867" x="8655050" y="6286500"/>
          <p14:tracePt t="123884" x="8712200" y="6273800"/>
          <p14:tracePt t="123901" x="8718550" y="6267450"/>
          <p14:tracePt t="123951" x="8648700" y="6267450"/>
          <p14:tracePt t="124001" x="8267700" y="6248400"/>
          <p14:tracePt t="124018" x="8261350" y="6242050"/>
          <p14:tracePt t="124034" x="8274050" y="6203950"/>
          <p14:tracePt t="124051" x="8362950" y="6134100"/>
          <p14:tracePt t="124067" x="8509000" y="6038850"/>
          <p14:tracePt t="124084" x="8680450" y="5899150"/>
          <p14:tracePt t="124101" x="8743950" y="5816600"/>
          <p14:tracePt t="124117" x="8763000" y="5765800"/>
          <p14:tracePt t="124134" x="8756650" y="5702300"/>
          <p14:tracePt t="124151" x="8712200" y="5613400"/>
          <p14:tracePt t="124167" x="8636000" y="5499100"/>
          <p14:tracePt t="124184" x="8547100" y="5372100"/>
          <p14:tracePt t="124201" x="8356600" y="5162550"/>
          <p14:tracePt t="124217" x="8197850" y="5041900"/>
          <p14:tracePt t="124234" x="7994650" y="4921250"/>
          <p14:tracePt t="124251" x="7715250" y="4851400"/>
          <p14:tracePt t="124267" x="7486650" y="4851400"/>
          <p14:tracePt t="124284" x="7270750" y="4927600"/>
          <p14:tracePt t="124301" x="7054850" y="5086350"/>
          <p14:tracePt t="124317" x="6902450" y="5327650"/>
          <p14:tracePt t="124334" x="6750050" y="5740400"/>
          <p14:tracePt t="124351" x="6724650" y="6013450"/>
          <p14:tracePt t="124367" x="6769100" y="6280150"/>
          <p14:tracePt t="124385" x="6902450" y="6502400"/>
          <p14:tracePt t="124401" x="7143750" y="6654800"/>
          <p14:tracePt t="124402" x="7308850" y="6673850"/>
          <p14:tracePt t="124417" x="7473950" y="6661150"/>
          <p14:tracePt t="124434" x="7943850" y="6527800"/>
          <p14:tracePt t="124451" x="8102600" y="6438900"/>
          <p14:tracePt t="124467" x="8147050" y="6369050"/>
          <p14:tracePt t="124484" x="8140700" y="6337300"/>
          <p14:tracePt t="124500" x="8102600" y="6318250"/>
          <p14:tracePt t="124517" x="8013700" y="6311900"/>
          <p14:tracePt t="124534" x="7823200" y="6381750"/>
          <p14:tracePt t="124550" x="7740650" y="6426200"/>
          <p14:tracePt t="124568" x="7721600" y="6432550"/>
          <p14:tracePt t="124613" x="7734300" y="6426200"/>
          <p14:tracePt t="124620" x="7747000" y="6419850"/>
          <p14:tracePt t="124634" x="7759700" y="6407150"/>
          <p14:tracePt t="124652" x="7778750" y="6394450"/>
          <p14:tracePt t="124769" x="7778750" y="6388100"/>
          <p14:tracePt t="124777" x="7772400" y="6381750"/>
          <p14:tracePt t="124790" x="7759700" y="6369050"/>
          <p14:tracePt t="124800" x="7747000" y="6356350"/>
          <p14:tracePt t="124818" x="7734300" y="6350000"/>
          <p14:tracePt t="127220" x="7740650" y="6350000"/>
          <p14:tracePt t="127227" x="7766050" y="6350000"/>
          <p14:tracePt t="127236" x="7785100" y="6369050"/>
          <p14:tracePt t="127251" x="7804150" y="6388100"/>
          <p14:tracePt t="127268" x="7810500" y="6394450"/>
          <p14:tracePt t="127284" x="7854950" y="6419850"/>
          <p14:tracePt t="127301" x="7988300" y="6489700"/>
          <p14:tracePt t="127317" x="8147050" y="6572250"/>
          <p14:tracePt t="127334" x="8318500" y="6616700"/>
          <p14:tracePt t="127351" x="8375650" y="6629400"/>
          <p14:tracePt t="127367" x="8426450" y="6629400"/>
          <p14:tracePt t="127384" x="8439150" y="6623050"/>
          <p14:tracePt t="127401" x="8445500" y="6616700"/>
          <p14:tracePt t="127420" x="8439150" y="6616700"/>
          <p14:tracePt t="127434" x="8439150" y="6610350"/>
          <p14:tracePt t="127451" x="8432800" y="6604000"/>
          <p14:tracePt t="127467" x="8432800" y="6591300"/>
          <p14:tracePt t="127484" x="8470900" y="6521450"/>
          <p14:tracePt t="127501" x="8521700" y="6451600"/>
          <p14:tracePt t="127517" x="8572500" y="6394450"/>
          <p14:tracePt t="127534" x="8610600" y="6350000"/>
          <p14:tracePt t="127551" x="8629650" y="6330950"/>
          <p14:tracePt t="127614" x="8623300" y="6343650"/>
          <p14:tracePt t="127622" x="8616950" y="6356350"/>
          <p14:tracePt t="127636" x="8591550" y="6375400"/>
          <p14:tracePt t="127651" x="8540750" y="6407150"/>
          <p14:tracePt t="127667" x="8509000" y="6432550"/>
          <p14:tracePt t="127684" x="8489950" y="6438900"/>
          <p14:tracePt t="127717" x="8483600" y="6438900"/>
          <p14:tracePt t="127734" x="8483600" y="6419850"/>
          <p14:tracePt t="127751" x="8483600" y="6394450"/>
          <p14:tracePt t="127767" x="8470900" y="6369050"/>
          <p14:tracePt t="127770" x="8464550" y="6356350"/>
          <p14:tracePt t="127784" x="8458200" y="6343650"/>
          <p14:tracePt t="127801" x="8451850" y="6324600"/>
          <p14:tracePt t="127821" x="8445500" y="6324600"/>
          <p14:tracePt t="128176" x="8458200" y="6324600"/>
          <p14:tracePt t="128183" x="8477250" y="6324600"/>
          <p14:tracePt t="128191" x="8502650" y="6324600"/>
          <p14:tracePt t="128201" x="8528050" y="6324600"/>
          <p14:tracePt t="128218" x="8572500" y="6324600"/>
          <p14:tracePt t="128234" x="8610600" y="6318250"/>
          <p14:tracePt t="128251" x="8629650" y="6318250"/>
          <p14:tracePt t="129100" x="8629650" y="6324600"/>
          <p14:tracePt t="129109" x="8616950" y="6356350"/>
          <p14:tracePt t="129118" x="8604250" y="6388100"/>
          <p14:tracePt t="129134" x="8578850" y="6432550"/>
          <p14:tracePt t="129151" x="8566150" y="6451600"/>
          <p14:tracePt t="129167" x="8566150" y="6457950"/>
          <p14:tracePt t="129341" x="8553450" y="6470650"/>
          <p14:tracePt t="129349" x="8534400" y="6470650"/>
          <p14:tracePt t="129356" x="8521700" y="6477000"/>
          <p14:tracePt t="129367" x="8515350" y="6483350"/>
          <p14:tracePt t="129384" x="8509000" y="6483350"/>
          <p14:tracePt t="129401" x="8502650" y="6483350"/>
          <p14:tracePt t="129434" x="8483600" y="6496050"/>
          <p14:tracePt t="129451" x="8470900" y="6502400"/>
          <p14:tracePt t="129468" x="8451850" y="6508750"/>
          <p14:tracePt t="137870" x="8464550" y="6515100"/>
          <p14:tracePt t="137877" x="8489950" y="6534150"/>
          <p14:tracePt t="137886" x="8509000" y="6540500"/>
          <p14:tracePt t="137901" x="8515350" y="6546850"/>
          <p14:tracePt t="138057" x="8528050" y="6546850"/>
          <p14:tracePt t="138065" x="8553450" y="6546850"/>
          <p14:tracePt t="138072" x="8604250" y="6527800"/>
          <p14:tracePt t="138084" x="8674100" y="6502400"/>
          <p14:tracePt t="138101" x="8839200" y="6432550"/>
          <p14:tracePt t="138118" x="9004300" y="6375400"/>
          <p14:tracePt t="138135" x="9226550" y="6337300"/>
          <p14:tracePt t="138151" x="9728200" y="6299200"/>
          <p14:tracePt t="138167" x="10077450" y="6299200"/>
          <p14:tracePt t="138185" x="10375900" y="6299200"/>
          <p14:tracePt t="138187" x="10509250" y="6299200"/>
          <p14:tracePt t="138201" x="10623550" y="6318250"/>
          <p14:tracePt t="138217" x="10814050" y="6362700"/>
          <p14:tracePt t="138234" x="11023600" y="6477000"/>
          <p14:tracePt t="138250" x="11137900" y="6578600"/>
          <p14:tracePt t="138267" x="11258550" y="6743700"/>
          <p14:tracePt t="138284" x="11353800" y="6851650"/>
          <p14:tracePt t="138301" x="11404600" y="6851650"/>
          <p14:tracePt t="138317" x="11474450" y="6851650"/>
          <p14:tracePt t="138334" x="11518900" y="6851650"/>
          <p14:tracePt t="138351" x="11569700" y="6851650"/>
          <p14:tracePt t="138367" x="11582400" y="6851650"/>
          <p14:tracePt t="138384" x="11582400" y="6832600"/>
          <p14:tracePt t="138401" x="11537950" y="6667500"/>
          <p14:tracePt t="138417" x="11391900" y="6324600"/>
          <p14:tracePt t="138434" x="11137900" y="5867400"/>
          <p14:tracePt t="138451" x="10801350" y="5334000"/>
          <p14:tracePt t="138467" x="10515600" y="4908550"/>
          <p14:tracePt t="138484" x="10236200" y="4375150"/>
          <p14:tracePt t="138501" x="10172700" y="4114800"/>
          <p14:tracePt t="138517" x="10166350" y="3962400"/>
          <p14:tracePt t="138534" x="10198100" y="3860800"/>
          <p14:tracePt t="138551" x="10223500" y="3810000"/>
          <p14:tracePt t="138568" x="10223500" y="3797300"/>
          <p14:tracePt t="138654" x="10223500" y="3803650"/>
          <p14:tracePt t="138662" x="10217150" y="3810000"/>
          <p14:tracePt t="138670" x="10217150" y="3816350"/>
          <p14:tracePt t="138684" x="10217150" y="3822700"/>
          <p14:tracePt t="138701" x="10210800" y="3829050"/>
          <p14:tracePt t="138734" x="10210800" y="3835400"/>
          <p14:tracePt t="138795" x="10204450" y="3867150"/>
          <p14:tracePt t="138804" x="10191750" y="3911600"/>
          <p14:tracePt t="138811" x="10172700" y="3968750"/>
          <p14:tracePt t="138820" x="10134600" y="4032250"/>
          <p14:tracePt t="138834" x="10026650" y="4203700"/>
          <p14:tracePt t="138851" x="9893300" y="4425950"/>
          <p14:tracePt t="138867" x="9747250" y="4660900"/>
          <p14:tracePt t="138884" x="9569450" y="4895850"/>
          <p14:tracePt t="138901" x="9467850" y="5022850"/>
          <p14:tracePt t="138918" x="9404350" y="5080000"/>
          <p14:tracePt t="138951" x="9391650" y="5092700"/>
          <p14:tracePt t="139001" x="9385300" y="5099050"/>
          <p14:tracePt t="139018" x="9366250" y="5105400"/>
          <p14:tracePt t="139034" x="9302750" y="5124450"/>
          <p14:tracePt t="139051" x="9144000" y="5194300"/>
          <p14:tracePt t="139067" x="9055100" y="5264150"/>
          <p14:tracePt t="139084" x="8947150" y="5359400"/>
          <p14:tracePt t="139101" x="8832850" y="5467350"/>
          <p14:tracePt t="139117" x="8782050" y="5537200"/>
          <p14:tracePt t="139134" x="8775700" y="5568950"/>
          <p14:tracePt t="139151" x="8788400" y="5594350"/>
          <p14:tracePt t="139167" x="8807450" y="5626100"/>
          <p14:tracePt t="139184" x="8820150" y="5664200"/>
          <p14:tracePt t="139201" x="8820150" y="5695950"/>
          <p14:tracePt t="139217" x="8801100" y="5734050"/>
          <p14:tracePt t="139234" x="8756650" y="5791200"/>
          <p14:tracePt t="139251" x="8699500" y="5854700"/>
          <p14:tracePt t="139267" x="8655050" y="5905500"/>
          <p14:tracePt t="139284" x="8623300" y="5930900"/>
          <p14:tracePt t="139301" x="8616950" y="5937250"/>
          <p14:tracePt t="139317" x="8610600" y="5943600"/>
          <p14:tracePt t="139334" x="8604250" y="5949950"/>
          <p14:tracePt t="139351" x="8597900" y="5962650"/>
          <p14:tracePt t="139354" x="8597900" y="5981700"/>
          <p14:tracePt t="139367" x="8591550" y="6000750"/>
          <p14:tracePt t="139384" x="8578850" y="6032500"/>
          <p14:tracePt t="139401" x="8578850" y="6045200"/>
          <p14:tracePt t="139449" x="8578850" y="6038850"/>
          <p14:tracePt t="139457" x="8591550" y="6038850"/>
          <p14:tracePt t="139467" x="8623300" y="6026150"/>
          <p14:tracePt t="139484" x="8655050" y="6007100"/>
          <p14:tracePt t="139501" x="8674100" y="5981700"/>
          <p14:tracePt t="139517" x="8680450" y="5962650"/>
          <p14:tracePt t="139534" x="8667750" y="5943600"/>
          <p14:tracePt t="139551" x="8655050" y="5937250"/>
          <p14:tracePt t="139567" x="8648700" y="5937250"/>
          <p14:tracePt t="139584" x="8636000" y="5930900"/>
          <p14:tracePt t="139601" x="8629650" y="5930900"/>
          <p14:tracePt t="139618" x="8604250" y="5937250"/>
          <p14:tracePt t="139634" x="8578850" y="5962650"/>
          <p14:tracePt t="139651" x="8566150" y="5988050"/>
          <p14:tracePt t="139667" x="8566150" y="6013450"/>
          <p14:tracePt t="139684" x="8566150" y="6045200"/>
          <p14:tracePt t="139701" x="8566150" y="6070600"/>
          <p14:tracePt t="139717" x="8572500" y="6096000"/>
          <p14:tracePt t="139734" x="8578850" y="6115050"/>
          <p14:tracePt t="139751" x="8597900" y="6146800"/>
          <p14:tracePt t="139767" x="8629650" y="6165850"/>
          <p14:tracePt t="139784" x="8661400" y="6178550"/>
          <p14:tracePt t="139801" x="8724900" y="6178550"/>
          <p14:tracePt t="139805" x="8756650" y="6184900"/>
          <p14:tracePt t="139818" x="8794750" y="6184900"/>
          <p14:tracePt t="139834" x="8877300" y="6184900"/>
          <p14:tracePt t="139851" x="8953500" y="6165850"/>
          <p14:tracePt t="139867" x="8978900" y="6115050"/>
          <p14:tracePt t="139884" x="8972550" y="6083300"/>
          <p14:tracePt t="139901" x="8947150" y="6032500"/>
          <p14:tracePt t="139917" x="8902700" y="5994400"/>
          <p14:tracePt t="139951" x="8794750" y="5943600"/>
          <p14:tracePt t="140001" x="8636000" y="5975350"/>
          <p14:tracePt t="140018" x="8623300" y="6000750"/>
          <p14:tracePt t="140034" x="8610600" y="6019800"/>
          <p14:tracePt t="140051" x="8610600" y="6038850"/>
          <p14:tracePt t="140053" x="8610600" y="6045200"/>
          <p14:tracePt t="140067" x="8623300" y="6051550"/>
          <p14:tracePt t="140084" x="8642350" y="6064250"/>
          <p14:tracePt t="140101" x="8661400" y="6070600"/>
          <p14:tracePt t="140118" x="8686800" y="6076950"/>
          <p14:tracePt t="140232" x="8680450" y="6076950"/>
          <p14:tracePt t="140257" x="8674100" y="6076950"/>
          <p14:tracePt t="140288" x="8667750" y="6076950"/>
          <p14:tracePt t="142489" x="8655050" y="6064250"/>
          <p14:tracePt t="142497" x="8566150" y="6000750"/>
          <p14:tracePt t="142504" x="8413750" y="5822950"/>
          <p14:tracePt t="142518" x="8210550" y="5607050"/>
          <p14:tracePt t="142534" x="7016750" y="4718050"/>
          <p14:tracePt t="142551" x="5930900" y="4165600"/>
          <p14:tracePt t="142568" x="4775200" y="3721100"/>
          <p14:tracePt t="142584" x="3695700" y="3429000"/>
          <p14:tracePt t="142601" x="2851150" y="3238500"/>
          <p14:tracePt t="142618" x="2362200" y="3162300"/>
          <p14:tracePt t="142635" x="2171700" y="3130550"/>
          <p14:tracePt t="142651" x="2146300" y="3130550"/>
          <p14:tracePt t="142753" x="2152650" y="3130550"/>
          <p14:tracePt t="142761" x="2159000" y="3136900"/>
          <p14:tracePt t="142770" x="2165350" y="3149600"/>
          <p14:tracePt t="142784" x="2165350" y="3168650"/>
          <p14:tracePt t="142801" x="2165350" y="3194050"/>
          <p14:tracePt t="142817" x="2165350" y="3206750"/>
          <p14:tracePt t="142834" x="2159000" y="3219450"/>
          <p14:tracePt t="142851" x="2146300" y="3219450"/>
          <p14:tracePt t="142868" x="2127250" y="3225800"/>
          <p14:tracePt t="142884" x="2114550" y="3225800"/>
          <p14:tracePt t="142901" x="2108200" y="3225800"/>
          <p14:tracePt t="142925" x="2101850" y="3225800"/>
          <p14:tracePt t="142947" x="2095500" y="3232150"/>
          <p14:tracePt t="142963" x="2089150" y="3238500"/>
          <p14:tracePt t="142970" x="2089150" y="3244850"/>
          <p14:tracePt t="142984" x="2082800" y="3251200"/>
          <p14:tracePt t="143001" x="2082800" y="3270250"/>
          <p14:tracePt t="143017" x="2095500" y="3289300"/>
          <p14:tracePt t="143036" x="2133600" y="3308350"/>
          <p14:tracePt t="143051" x="2330450" y="3378200"/>
          <p14:tracePt t="143084" x="3498850" y="3530600"/>
          <p14:tracePt t="143134" x="4413250" y="3505200"/>
          <p14:tracePt t="143172" x="4406900" y="3505200"/>
          <p14:tracePt t="143184" x="4394200" y="3505200"/>
          <p14:tracePt t="143201" x="4368800" y="3498850"/>
          <p14:tracePt t="143217" x="4337050" y="3492500"/>
          <p14:tracePt t="143234" x="4318000" y="3486150"/>
          <p14:tracePt t="143251" x="4305300" y="3486150"/>
          <p14:tracePt t="145817" x="4330700" y="3486150"/>
          <p14:tracePt t="145826" x="4413250" y="3486150"/>
          <p14:tracePt t="145834" x="4559300" y="3486150"/>
          <p14:tracePt t="145851" x="4997450" y="3530600"/>
          <p14:tracePt t="145868" x="5543550" y="3568700"/>
          <p14:tracePt t="145884" x="6038850" y="3619500"/>
          <p14:tracePt t="145901" x="6604000" y="3683000"/>
          <p14:tracePt t="145904" x="6851650" y="3714750"/>
          <p14:tracePt t="145918" x="7086600" y="3746500"/>
          <p14:tracePt t="145951" x="7575550" y="3829050"/>
          <p14:tracePt t="146001" x="7588250" y="3835400"/>
          <p14:tracePt t="150273" x="7600950" y="3854450"/>
          <p14:tracePt t="150282" x="7651750" y="3898900"/>
          <p14:tracePt t="150288" x="7708900" y="3949700"/>
          <p14:tracePt t="150301" x="7778750" y="4006850"/>
          <p14:tracePt t="150318" x="7937500" y="4114800"/>
          <p14:tracePt t="150335" x="8375650" y="4368800"/>
          <p14:tracePt t="150351" x="8724900" y="4533900"/>
          <p14:tracePt t="150368" x="9029700" y="4711700"/>
          <p14:tracePt t="150385" x="9264650" y="4857750"/>
          <p14:tracePt t="150401" x="9448800" y="4946650"/>
          <p14:tracePt t="150404" x="9525000" y="4978400"/>
          <p14:tracePt t="150418" x="9594850" y="5010150"/>
          <p14:tracePt t="150434" x="9728200" y="5067300"/>
          <p14:tracePt t="150452" x="9836150" y="5130800"/>
          <p14:tracePt t="150468" x="9956800" y="5207000"/>
          <p14:tracePt t="150485" x="10013950" y="5245100"/>
          <p14:tracePt t="150501" x="10058400" y="5276850"/>
          <p14:tracePt t="150518" x="10090150" y="5302250"/>
          <p14:tracePt t="150534" x="10134600" y="5340350"/>
          <p14:tracePt t="150551" x="10204450" y="5422900"/>
          <p14:tracePt t="150568" x="10312400" y="5543550"/>
          <p14:tracePt t="150584" x="10464800" y="5708650"/>
          <p14:tracePt t="150601" x="10528300" y="5778500"/>
          <p14:tracePt t="150618" x="10560050" y="5803900"/>
          <p14:tracePt t="150634" x="10566400" y="5803900"/>
          <p14:tracePt t="150668" x="10534650" y="5784850"/>
          <p14:tracePt t="150685" x="10426700" y="5753100"/>
          <p14:tracePt t="150701" x="10344150" y="5740400"/>
          <p14:tracePt t="150718" x="10236200" y="5734050"/>
          <p14:tracePt t="150734" x="10090150" y="5708650"/>
          <p14:tracePt t="150751" x="9944100" y="5670550"/>
          <p14:tracePt t="150768" x="9836150" y="5651500"/>
          <p14:tracePt t="150784" x="9791700" y="5638800"/>
          <p14:tracePt t="150801" x="9772650" y="5632450"/>
          <p14:tracePt t="151261" x="9766300" y="5626100"/>
          <p14:tracePt t="151272" x="9747250" y="5626100"/>
          <p14:tracePt t="151277" x="9728200" y="5613400"/>
          <p14:tracePt t="151286" x="9702800" y="5600700"/>
          <p14:tracePt t="151301" x="9658350" y="5600700"/>
          <p14:tracePt t="151318" x="9613900" y="5588000"/>
          <p14:tracePt t="151335" x="9563100" y="5588000"/>
          <p14:tracePt t="151351" x="9493250" y="5594350"/>
          <p14:tracePt t="151368" x="9423400" y="5613400"/>
          <p14:tracePt t="151385" x="9334500" y="5683250"/>
          <p14:tracePt t="151401" x="9258300" y="5740400"/>
          <p14:tracePt t="151417" x="9175750" y="5803900"/>
          <p14:tracePt t="151434" x="9086850" y="5861050"/>
          <p14:tracePt t="151451" x="9042400" y="5892800"/>
          <p14:tracePt t="151468" x="9023350" y="5905500"/>
          <p14:tracePt t="151484" x="9010650" y="5918200"/>
          <p14:tracePt t="151501" x="8997950" y="5937250"/>
          <p14:tracePt t="151517" x="8966200" y="5975350"/>
          <p14:tracePt t="151534" x="8934450" y="6007100"/>
          <p14:tracePt t="151551" x="8902700" y="6038850"/>
          <p14:tracePt t="151567" x="8870950" y="6057900"/>
          <p14:tracePt t="151584" x="8839200" y="6076950"/>
          <p14:tracePt t="151601" x="8813800" y="6089650"/>
          <p14:tracePt t="151618" x="8801100" y="6102350"/>
          <p14:tracePt t="151634" x="8788400" y="6115050"/>
          <p14:tracePt t="151651" x="8775700" y="6121400"/>
          <p14:tracePt t="151668" x="8756650" y="6127750"/>
          <p14:tracePt t="151684" x="8718550" y="6140450"/>
          <p14:tracePt t="151701" x="8680450" y="6140450"/>
          <p14:tracePt t="151718" x="8623300" y="6115050"/>
          <p14:tracePt t="151734" x="8572500" y="6083300"/>
          <p14:tracePt t="151751" x="8553450" y="6070600"/>
          <p14:tracePt t="151784" x="8553450" y="6064250"/>
          <p14:tracePt t="151928" x="8559800" y="6064250"/>
          <p14:tracePt t="151946" x="8566150" y="6064250"/>
          <p14:tracePt t="152801" x="8566150" y="6051550"/>
          <p14:tracePt t="152810" x="8566150" y="6026150"/>
          <p14:tracePt t="152818" x="8585200" y="5988050"/>
          <p14:tracePt t="152835" x="8636000" y="5911850"/>
          <p14:tracePt t="152851" x="8737600" y="5810250"/>
          <p14:tracePt t="152868" x="8883650" y="5702300"/>
          <p14:tracePt t="152884" x="9074150" y="5549900"/>
          <p14:tracePt t="152901" x="9290050" y="5372100"/>
          <p14:tracePt t="152917" x="9398000" y="5308600"/>
          <p14:tracePt t="152951" x="9461500" y="5276850"/>
          <p14:tracePt t="153143" x="9455150" y="5270500"/>
          <p14:tracePt t="153152" x="9448800" y="5257800"/>
          <p14:tracePt t="153168" x="9436100" y="5232400"/>
          <p14:tracePt t="153184" x="9423400" y="5213350"/>
          <p14:tracePt t="153201" x="9398000" y="5194300"/>
          <p14:tracePt t="153217" x="9378950" y="5194300"/>
          <p14:tracePt t="153234" x="9340850" y="5213350"/>
          <p14:tracePt t="153251" x="9207500" y="5314950"/>
          <p14:tracePt t="153268" x="9099550" y="5422900"/>
          <p14:tracePt t="153284" x="8997950" y="5549900"/>
          <p14:tracePt t="153301" x="8928100" y="5651500"/>
          <p14:tracePt t="153318" x="8902700" y="5708650"/>
          <p14:tracePt t="153334" x="8902700" y="5734050"/>
          <p14:tracePt t="153351" x="8902700" y="5765800"/>
          <p14:tracePt t="153368" x="8909050" y="5791200"/>
          <p14:tracePt t="153384" x="8909050" y="5842000"/>
          <p14:tracePt t="153401" x="8896350" y="5886450"/>
          <p14:tracePt t="153418" x="8864600" y="5924550"/>
          <p14:tracePt t="153434" x="8832850" y="5956300"/>
          <p14:tracePt t="153451" x="8794750" y="5988050"/>
          <p14:tracePt t="153468" x="8756650" y="6007100"/>
          <p14:tracePt t="153484" x="8699500" y="6032500"/>
          <p14:tracePt t="153501" x="8686800" y="6032500"/>
          <p14:tracePt t="153518" x="8674100" y="6038850"/>
          <p14:tracePt t="153534" x="8648700" y="6045200"/>
          <p14:tracePt t="153551" x="8610600" y="6051550"/>
          <p14:tracePt t="153568" x="8553450" y="6064250"/>
          <p14:tracePt t="153584" x="8496300" y="6076950"/>
          <p14:tracePt t="153601" x="8477250" y="6076950"/>
          <p14:tracePt t="153649" x="8489950" y="6076950"/>
          <p14:tracePt t="153654" x="8509000" y="6076950"/>
          <p14:tracePt t="153668" x="8528050" y="6076950"/>
          <p14:tracePt t="153684" x="8566150" y="6070600"/>
          <p14:tracePt t="153701" x="8616950" y="6051550"/>
          <p14:tracePt t="153718" x="8648700" y="6038850"/>
          <p14:tracePt t="153734" x="8661400" y="6019800"/>
          <p14:tracePt t="153751" x="8648700" y="6000750"/>
          <p14:tracePt t="153768" x="8623300" y="5981700"/>
          <p14:tracePt t="153784" x="8604250" y="5981700"/>
          <p14:tracePt t="153801" x="8597900" y="5981700"/>
          <p14:tracePt t="153818" x="8591550" y="5981700"/>
          <p14:tracePt t="153905" x="8591550" y="5975350"/>
          <p14:tracePt t="153913" x="8597900" y="5975350"/>
          <p14:tracePt t="153935" x="8597900" y="5969000"/>
          <p14:tracePt t="154021" x="8597900" y="5975350"/>
          <p14:tracePt t="154030" x="8597900" y="5988050"/>
          <p14:tracePt t="154037" x="8597900" y="5994400"/>
          <p14:tracePt t="154051" x="8597900" y="6007100"/>
          <p14:tracePt t="154068" x="8591550" y="6019800"/>
          <p14:tracePt t="154084" x="8591550" y="6038850"/>
          <p14:tracePt t="154101" x="8597900" y="6051550"/>
          <p14:tracePt t="154117" x="8597900" y="6057900"/>
          <p14:tracePt t="155204" x="8604250" y="6057900"/>
          <p14:tracePt t="155221" x="8610600" y="6057900"/>
          <p14:tracePt t="155227" x="8629650" y="6045200"/>
          <p14:tracePt t="155236" x="8655050" y="6032500"/>
          <p14:tracePt t="155251" x="8712200" y="6000750"/>
          <p14:tracePt t="155268" x="8788400" y="5949950"/>
          <p14:tracePt t="155285" x="8877300" y="5861050"/>
          <p14:tracePt t="155301" x="9010650" y="5727700"/>
          <p14:tracePt t="155318" x="9296400" y="5486400"/>
          <p14:tracePt t="155335" x="9696450" y="5175250"/>
          <p14:tracePt t="155351" x="9810750" y="5080000"/>
          <p14:tracePt t="155368" x="9880600" y="5035550"/>
          <p14:tracePt t="155384" x="9893300" y="5016500"/>
          <p14:tracePt t="155725" x="9899650" y="5022850"/>
          <p14:tracePt t="155731" x="9906000" y="5035550"/>
          <p14:tracePt t="155738" x="9912350" y="5060950"/>
          <p14:tracePt t="155750" x="9912350" y="5086350"/>
          <p14:tracePt t="155768" x="9918700" y="5149850"/>
          <p14:tracePt t="155785" x="9925050" y="5181600"/>
          <p14:tracePt t="155801" x="9925050" y="5187950"/>
          <p14:tracePt t="155904" x="9918700" y="5187950"/>
          <p14:tracePt t="155927" x="9912350" y="5187950"/>
          <p14:tracePt t="155948" x="9906000" y="5187950"/>
          <p14:tracePt t="155984" x="9893300" y="5175250"/>
          <p14:tracePt t="156001" x="9893300" y="5168900"/>
          <p14:tracePt t="158056" x="9886950" y="5149850"/>
          <p14:tracePt t="158065" x="9886950" y="5124450"/>
          <p14:tracePt t="158072" x="9886950" y="5099050"/>
          <p14:tracePt t="158085" x="9886950" y="5086350"/>
          <p14:tracePt t="158102" x="9886950" y="5054600"/>
          <p14:tracePt t="158120" x="9880600" y="5035550"/>
          <p14:tracePt t="158134" x="9880600" y="5029200"/>
          <p14:tracePt t="158345" x="9886950" y="5029200"/>
          <p14:tracePt t="158355" x="9906000" y="5029200"/>
          <p14:tracePt t="158361" x="9931400" y="5029200"/>
          <p14:tracePt t="158371" x="9944100" y="5029200"/>
          <p14:tracePt t="158384" x="9994900" y="5035550"/>
          <p14:tracePt t="158402" x="10058400" y="5035550"/>
          <p14:tracePt t="158418" x="10121900" y="5035550"/>
          <p14:tracePt t="158434" x="10166350" y="5035550"/>
          <p14:tracePt t="158437" x="10185400" y="5035550"/>
          <p14:tracePt t="158452" x="10204450" y="5029200"/>
          <p14:tracePt t="158468" x="10229850" y="5029200"/>
          <p14:tracePt t="158484" x="10255250" y="5022850"/>
          <p14:tracePt t="158501" x="10267950" y="5022850"/>
          <p14:tracePt t="158518" x="10293350" y="5022850"/>
          <p14:tracePt t="158534" x="10325100" y="5022850"/>
          <p14:tracePt t="158551" x="10363200" y="5022850"/>
          <p14:tracePt t="158568" x="10407650" y="5022850"/>
          <p14:tracePt t="158584" x="10464800" y="5022850"/>
          <p14:tracePt t="158601" x="10496550" y="5022850"/>
          <p14:tracePt t="158618" x="10509250" y="5022850"/>
          <p14:tracePt t="158634" x="10521950" y="5022850"/>
          <p14:tracePt t="158651" x="10534650" y="5022850"/>
          <p14:tracePt t="158668" x="10547350" y="5022850"/>
          <p14:tracePt t="158684" x="10560050" y="5022850"/>
          <p14:tracePt t="158701" x="10566400" y="5022850"/>
          <p14:tracePt t="158718" x="10572750" y="5022850"/>
          <p14:tracePt t="159301" x="10572750" y="5029200"/>
          <p14:tracePt t="159309" x="10566400" y="5067300"/>
          <p14:tracePt t="159318" x="10541000" y="5111750"/>
          <p14:tracePt t="159335" x="10452100" y="5200650"/>
          <p14:tracePt t="159351" x="10344150" y="5245100"/>
          <p14:tracePt t="159368" x="10267950" y="5283200"/>
          <p14:tracePt t="159385" x="10204450" y="5308600"/>
          <p14:tracePt t="159401" x="10153650" y="5314950"/>
          <p14:tracePt t="159418" x="10121900" y="5327650"/>
          <p14:tracePt t="159435" x="10109200" y="5327650"/>
          <p14:tracePt t="159467" x="10096500" y="5334000"/>
          <p14:tracePt t="159484" x="10071100" y="5340350"/>
          <p14:tracePt t="159501" x="10052050" y="5340350"/>
          <p14:tracePt t="159518" x="10013950" y="5346700"/>
          <p14:tracePt t="159534" x="9886950" y="5384800"/>
          <p14:tracePt t="159551" x="9772650" y="5422900"/>
          <p14:tracePt t="159568" x="9671050" y="5454650"/>
          <p14:tracePt t="159584" x="9550400" y="5486400"/>
          <p14:tracePt t="159601" x="9467850" y="5511800"/>
          <p14:tracePt t="159618" x="9410700" y="5524500"/>
          <p14:tracePt t="159634" x="9359900" y="5562600"/>
          <p14:tracePt t="159651" x="9340850" y="5581650"/>
          <p14:tracePt t="159667" x="9328150" y="5600700"/>
          <p14:tracePt t="159684" x="9315450" y="5619750"/>
          <p14:tracePt t="159701" x="9296400" y="5645150"/>
          <p14:tracePt t="159718" x="9271000" y="5670550"/>
          <p14:tracePt t="159734" x="9232900" y="5708650"/>
          <p14:tracePt t="159751" x="9201150" y="5746750"/>
          <p14:tracePt t="159768" x="9150350" y="5822950"/>
          <p14:tracePt t="159784" x="9105900" y="5873750"/>
          <p14:tracePt t="159801" x="9067800" y="5924550"/>
          <p14:tracePt t="159818" x="9010650" y="5962650"/>
          <p14:tracePt t="159834" x="8953500" y="5994400"/>
          <p14:tracePt t="159851" x="8902700" y="6038850"/>
          <p14:tracePt t="159855" x="8883650" y="6051550"/>
          <p14:tracePt t="159868" x="8870950" y="6064250"/>
          <p14:tracePt t="159884" x="8820150" y="6115050"/>
          <p14:tracePt t="159901" x="8813800" y="6127750"/>
          <p14:tracePt t="159918" x="8807450" y="6127750"/>
          <p14:tracePt t="160001" x="8655050" y="6140450"/>
          <p14:tracePt t="160018" x="8591550" y="6146800"/>
          <p14:tracePt t="160034" x="8528050" y="6153150"/>
          <p14:tracePt t="160051" x="8489950" y="6165850"/>
          <p14:tracePt t="160055" x="8477250" y="6172200"/>
          <p14:tracePt t="160068" x="8464550" y="6172200"/>
          <p14:tracePt t="160084" x="8451850" y="6178550"/>
          <p14:tracePt t="160173" x="8458200" y="6178550"/>
          <p14:tracePt t="160179" x="8458200" y="6172200"/>
          <p14:tracePt t="160187" x="8464550" y="6165850"/>
          <p14:tracePt t="160201" x="8464550" y="6159500"/>
          <p14:tracePt t="160234" x="8464550" y="6153150"/>
          <p14:tracePt t="160265" x="8470900" y="6153150"/>
          <p14:tracePt t="160273" x="8470900" y="6146800"/>
          <p14:tracePt t="160284" x="8477250" y="6146800"/>
          <p14:tracePt t="160301" x="8489950" y="6134100"/>
          <p14:tracePt t="160318" x="8502650" y="6134100"/>
          <p14:tracePt t="160334" x="8534400" y="6121400"/>
          <p14:tracePt t="160351" x="8547100" y="6115050"/>
          <p14:tracePt t="160368" x="8559800" y="6115050"/>
          <p14:tracePt t="160384" x="8566150" y="6108700"/>
          <p14:tracePt t="164651" x="8566150" y="6102350"/>
          <p14:tracePt t="164659" x="8559800" y="6096000"/>
          <p14:tracePt t="164668" x="8553450" y="6089650"/>
          <p14:tracePt t="164685" x="8547100" y="6076950"/>
          <p14:tracePt t="164736" x="8547100" y="6070600"/>
          <p14:tracePt t="164745" x="8553450" y="6064250"/>
          <p14:tracePt t="164893" x="8559800" y="6064250"/>
          <p14:tracePt t="165009" x="8566150" y="6064250"/>
          <p14:tracePt t="165033" x="8572500" y="6064250"/>
          <p14:tracePt t="165054" x="8578850" y="6064250"/>
          <p14:tracePt t="165068" x="8585200" y="6070600"/>
          <p14:tracePt t="165085" x="8591550" y="6076950"/>
          <p14:tracePt t="165102" x="8604250" y="6089650"/>
          <p14:tracePt t="165118" x="8642350" y="6096000"/>
          <p14:tracePt t="165134" x="8724900" y="6096000"/>
          <p14:tracePt t="165151" x="8801100" y="6076950"/>
          <p14:tracePt t="165168" x="8858250" y="6045200"/>
          <p14:tracePt t="165184" x="8870950" y="6019800"/>
          <p14:tracePt t="165201" x="8870950" y="5994400"/>
          <p14:tracePt t="165218" x="8870950" y="5956300"/>
          <p14:tracePt t="165235" x="8845550" y="5899150"/>
          <p14:tracePt t="165251" x="8813800" y="5848350"/>
          <p14:tracePt t="165268" x="8788400" y="5810250"/>
          <p14:tracePt t="165284" x="8763000" y="5791200"/>
          <p14:tracePt t="165287" x="8743950" y="5778500"/>
          <p14:tracePt t="165301" x="8718550" y="5765800"/>
          <p14:tracePt t="165318" x="8680450" y="5746750"/>
          <p14:tracePt t="165334" x="8616950" y="5734050"/>
          <p14:tracePt t="165351" x="8585200" y="5734050"/>
          <p14:tracePt t="165368" x="8547100" y="5746750"/>
          <p14:tracePt t="165384" x="8496300" y="5791200"/>
          <p14:tracePt t="165401" x="8445500" y="5842000"/>
          <p14:tracePt t="165404" x="8420100" y="5880100"/>
          <p14:tracePt t="165418" x="8394700" y="5924550"/>
          <p14:tracePt t="165434" x="8350250" y="6013450"/>
          <p14:tracePt t="165452" x="8331200" y="6083300"/>
          <p14:tracePt t="165468" x="8343900" y="6121400"/>
          <p14:tracePt t="165484" x="8362950" y="6127750"/>
          <p14:tracePt t="165501" x="8382000" y="6127750"/>
          <p14:tracePt t="165518" x="8401050" y="6134100"/>
          <p14:tracePt t="165534" x="8413750" y="6134100"/>
          <p14:tracePt t="165551" x="8439150" y="6134100"/>
          <p14:tracePt t="165568" x="8464550" y="6127750"/>
          <p14:tracePt t="165584" x="8515350" y="6115050"/>
          <p14:tracePt t="165600" x="8559800" y="6102350"/>
          <p14:tracePt t="165617" x="8597900" y="6083300"/>
          <p14:tracePt t="165634" x="8636000" y="6064250"/>
          <p14:tracePt t="165650" x="8648700" y="6057900"/>
          <p14:tracePt t="165667" x="8655050" y="6057900"/>
          <p14:tracePt t="166767" x="8655050" y="6026150"/>
          <p14:tracePt t="166775" x="8642350" y="5975350"/>
          <p14:tracePt t="166784" x="8642350" y="5930900"/>
          <p14:tracePt t="166801" x="8655050" y="5867400"/>
          <p14:tracePt t="166818" x="8712200" y="5784850"/>
          <p14:tracePt t="166835" x="8807450" y="5689600"/>
          <p14:tracePt t="166851" x="8997950" y="5556250"/>
          <p14:tracePt t="166868" x="9086850" y="5480050"/>
          <p14:tracePt t="166885" x="9137650" y="5410200"/>
          <p14:tracePt t="166901" x="9169400" y="5359400"/>
          <p14:tracePt t="166906" x="9182100" y="5346700"/>
          <p14:tracePt t="166918" x="9188450" y="5334000"/>
          <p14:tracePt t="166952" x="9207500" y="5295900"/>
          <p14:tracePt t="167001" x="9112250" y="5365750"/>
          <p14:tracePt t="167019" x="9086850" y="5422900"/>
          <p14:tracePt t="167225" x="9074150" y="5422900"/>
          <p14:tracePt t="167234" x="9074150" y="5410200"/>
          <p14:tracePt t="167251" x="9074150" y="5403850"/>
          <p14:tracePt t="167268" x="9074150" y="5391150"/>
          <p14:tracePt t="167284" x="9074150" y="5378450"/>
          <p14:tracePt t="167301" x="9074150" y="5365750"/>
          <p14:tracePt t="167318" x="9093200" y="5340350"/>
          <p14:tracePt t="167320" x="9105900" y="5327650"/>
          <p14:tracePt t="167334" x="9137650" y="5283200"/>
          <p14:tracePt t="167351" x="9188450" y="5175250"/>
          <p14:tracePt t="167368" x="9264650" y="5048250"/>
          <p14:tracePt t="167384" x="9302750" y="4946650"/>
          <p14:tracePt t="167401" x="9347200" y="4883150"/>
          <p14:tracePt t="167418" x="9385300" y="4845050"/>
          <p14:tracePt t="167434" x="9423400" y="4794250"/>
          <p14:tracePt t="167451" x="9442450" y="4749800"/>
          <p14:tracePt t="167468" x="9455150" y="4730750"/>
          <p14:tracePt t="167484" x="9467850" y="4711700"/>
          <p14:tracePt t="167501" x="9486900" y="4699000"/>
          <p14:tracePt t="167518" x="9505950" y="4679950"/>
          <p14:tracePt t="167534" x="9531350" y="4667250"/>
          <p14:tracePt t="167551" x="9550400" y="4654550"/>
          <p14:tracePt t="167568" x="9563100" y="4654550"/>
          <p14:tracePt t="167584" x="9575800" y="4654550"/>
          <p14:tracePt t="167601" x="9588500" y="4654550"/>
          <p14:tracePt t="167785" x="9594850" y="4660900"/>
          <p14:tracePt t="167794" x="9601200" y="4679950"/>
          <p14:tracePt t="167802" x="9601200" y="4699000"/>
          <p14:tracePt t="167818" x="9626600" y="4737100"/>
          <p14:tracePt t="167835" x="9652000" y="4756150"/>
          <p14:tracePt t="167851" x="9677400" y="4762500"/>
          <p14:tracePt t="167870" x="9702800" y="4762500"/>
          <p14:tracePt t="167884" x="9709150" y="4762500"/>
          <p14:tracePt t="167901" x="9734550" y="4762500"/>
          <p14:tracePt t="167918" x="9753600" y="4762500"/>
          <p14:tracePt t="167951" x="9785350" y="4762500"/>
          <p14:tracePt t="168283" x="9791700" y="4762500"/>
          <p14:tracePt t="168292" x="9804400" y="4762500"/>
          <p14:tracePt t="168301" x="9829800" y="4762500"/>
          <p14:tracePt t="168318" x="9918700" y="4762500"/>
          <p14:tracePt t="168335" x="10020300" y="4749800"/>
          <p14:tracePt t="168351" x="10121900" y="4749800"/>
          <p14:tracePt t="168370" x="10287000" y="4743450"/>
          <p14:tracePt t="168385" x="10388600" y="4730750"/>
          <p14:tracePt t="168401" x="10464800" y="4718050"/>
          <p14:tracePt t="168418" x="10515600" y="4711700"/>
          <p14:tracePt t="168435" x="10528300" y="4711700"/>
          <p14:tracePt t="168523" x="10528300" y="4718050"/>
          <p14:tracePt t="168531" x="10528300" y="4730750"/>
          <p14:tracePt t="168539" x="10515600" y="4743450"/>
          <p14:tracePt t="168551" x="10509250" y="4762500"/>
          <p14:tracePt t="168568" x="10490200" y="4800600"/>
          <p14:tracePt t="168570" x="10483850" y="4806950"/>
          <p14:tracePt t="168584" x="10477500" y="4813300"/>
          <p14:tracePt t="168601" x="10483850" y="4826000"/>
          <p14:tracePt t="168618" x="10509250" y="4832350"/>
          <p14:tracePt t="168634" x="10534650" y="4832350"/>
          <p14:tracePt t="168651" x="10553700" y="4832350"/>
          <p14:tracePt t="168668" x="10560050" y="4832350"/>
          <p14:tracePt t="168702" x="10566400" y="4832350"/>
          <p14:tracePt t="168718" x="10566400" y="4826000"/>
          <p14:tracePt t="168734" x="10579100" y="4819650"/>
          <p14:tracePt t="169029" x="10591800" y="4819650"/>
          <p14:tracePt t="169038" x="10604500" y="4819650"/>
          <p14:tracePt t="169046" x="10629900" y="4813300"/>
          <p14:tracePt t="169054" x="10648950" y="4806950"/>
          <p14:tracePt t="169068" x="10674350" y="4806950"/>
          <p14:tracePt t="169084" x="10725150" y="4794250"/>
          <p14:tracePt t="169101" x="10763250" y="4794250"/>
          <p14:tracePt t="169118" x="10775950" y="4787900"/>
          <p14:tracePt t="169135" x="10788650" y="4787900"/>
          <p14:tracePt t="169137" x="10795000" y="4787900"/>
          <p14:tracePt t="169152" x="10801350" y="4787900"/>
          <p14:tracePt t="169168" x="10814050" y="4787900"/>
          <p14:tracePt t="169309" x="10826750" y="4787900"/>
          <p14:tracePt t="169317" x="10833100" y="4787900"/>
          <p14:tracePt t="169334" x="10839450" y="4794250"/>
          <p14:tracePt t="169351" x="10852150" y="4794250"/>
          <p14:tracePt t="169368" x="10890250" y="4794250"/>
          <p14:tracePt t="169385" x="10934700" y="4794250"/>
          <p14:tracePt t="169402" x="10985500" y="4794250"/>
          <p14:tracePt t="169418" x="11029950" y="4794250"/>
          <p14:tracePt t="169434" x="11036300" y="4794250"/>
          <p14:tracePt t="171097" x="11036300" y="4787900"/>
          <p14:tracePt t="171104" x="11010900" y="4775200"/>
          <p14:tracePt t="171118" x="10985500" y="4762500"/>
          <p14:tracePt t="171135" x="10915650" y="4730750"/>
          <p14:tracePt t="171151" x="10839450" y="4711700"/>
          <p14:tracePt t="171168" x="10636250" y="4699000"/>
          <p14:tracePt t="171184" x="10483850" y="4699000"/>
          <p14:tracePt t="171201" x="10306050" y="4749800"/>
          <p14:tracePt t="171218" x="10083800" y="4845050"/>
          <p14:tracePt t="171235" x="9836150" y="4997450"/>
          <p14:tracePt t="171251" x="9569450" y="5181600"/>
          <p14:tracePt t="171268" x="9334500" y="5384800"/>
          <p14:tracePt t="171284" x="9067800" y="5613400"/>
          <p14:tracePt t="171301" x="8953500" y="5734050"/>
          <p14:tracePt t="171318" x="8877300" y="5810250"/>
          <p14:tracePt t="171334" x="8820150" y="5854700"/>
          <p14:tracePt t="171351" x="8788400" y="5892800"/>
          <p14:tracePt t="171368" x="8743950" y="5930900"/>
          <p14:tracePt t="171370" x="8712200" y="5956300"/>
          <p14:tracePt t="171386" x="8636000" y="6007100"/>
          <p14:tracePt t="171401" x="8572500" y="6051550"/>
          <p14:tracePt t="171418" x="8534400" y="6096000"/>
          <p14:tracePt t="171435" x="8509000" y="6127750"/>
          <p14:tracePt t="171451" x="8502650" y="6159500"/>
          <p14:tracePt t="171468" x="8496300" y="6184900"/>
          <p14:tracePt t="171485" x="8496300" y="6203950"/>
          <p14:tracePt t="171501" x="8502650" y="6223000"/>
          <p14:tracePt t="171518" x="8509000" y="6223000"/>
          <p14:tracePt t="171587" x="8515350" y="6223000"/>
          <p14:tracePt t="171595" x="8521700" y="6216650"/>
          <p14:tracePt t="171604" x="8534400" y="6203950"/>
          <p14:tracePt t="171618" x="8540750" y="6203950"/>
          <p14:tracePt t="171634" x="8553450" y="6184900"/>
          <p14:tracePt t="171697" x="8559800" y="6184900"/>
          <p14:tracePt t="171751" x="8559800" y="6178550"/>
          <p14:tracePt t="171759" x="8559800" y="6172200"/>
          <p14:tracePt t="171768" x="8572500" y="6165850"/>
          <p14:tracePt t="171785" x="8585200" y="6146800"/>
          <p14:tracePt t="171801" x="8623300" y="6108700"/>
          <p14:tracePt t="171818" x="8674100" y="6045200"/>
          <p14:tracePt t="171834" x="8832850" y="5886450"/>
          <p14:tracePt t="171851" x="9175750" y="5556250"/>
          <p14:tracePt t="171868" x="9499600" y="5207000"/>
          <p14:tracePt t="171887" x="9829800" y="4902200"/>
          <p14:tracePt t="171901" x="10121900" y="4705350"/>
          <p14:tracePt t="171918" x="10255250" y="4622800"/>
          <p14:tracePt t="171951" x="10325100" y="4597400"/>
          <p14:tracePt t="172155" x="10331450" y="4616450"/>
          <p14:tracePt t="172163" x="10344150" y="4648200"/>
          <p14:tracePt t="172171" x="10356850" y="4686300"/>
          <p14:tracePt t="172185" x="10356850" y="4730750"/>
          <p14:tracePt t="172201" x="10350500" y="4857750"/>
          <p14:tracePt t="172218" x="10325100" y="4946650"/>
          <p14:tracePt t="172234" x="10280650" y="5010150"/>
          <p14:tracePt t="172251" x="10217150" y="5029200"/>
          <p14:tracePt t="172268" x="10179050" y="5029200"/>
          <p14:tracePt t="172285" x="10140950" y="5022850"/>
          <p14:tracePt t="172303" x="10096500" y="5010150"/>
          <p14:tracePt t="172334" x="10090150" y="5003800"/>
          <p14:tracePt t="172351" x="10064750" y="5003800"/>
          <p14:tracePt t="172368" x="10052050" y="5003800"/>
          <p14:tracePt t="172384" x="10026650" y="5010150"/>
          <p14:tracePt t="172401" x="10007600" y="5022850"/>
          <p14:tracePt t="172418" x="9994900" y="5029200"/>
          <p14:tracePt t="172434" x="9982200" y="5041900"/>
          <p14:tracePt t="172451" x="9975850" y="5048250"/>
          <p14:tracePt t="172497" x="9969500" y="5048250"/>
          <p14:tracePt t="172504" x="9956800" y="5048250"/>
          <p14:tracePt t="172518" x="9944100" y="5048250"/>
          <p14:tracePt t="172534" x="9925050" y="5048250"/>
          <p14:tracePt t="172551" x="9912350" y="5048250"/>
          <p14:tracePt t="172568" x="9912350" y="5041900"/>
          <p14:tracePt t="172629" x="9906000" y="5041900"/>
          <p14:tracePt t="172645" x="9906000" y="5035550"/>
          <p14:tracePt t="172745" x="9906000" y="5029200"/>
          <p14:tracePt t="172761" x="9906000" y="5022850"/>
          <p14:tracePt t="172777" x="9906000" y="5016500"/>
          <p14:tracePt t="172787" x="9906000" y="5010150"/>
          <p14:tracePt t="172801" x="9918700" y="4997450"/>
          <p14:tracePt t="172818" x="9925050" y="4978400"/>
          <p14:tracePt t="172834" x="9931400" y="4972050"/>
          <p14:tracePt t="172851" x="9937750" y="4965700"/>
          <p14:tracePt t="172868" x="9937750" y="4959350"/>
          <p14:tracePt t="172941" x="9937750" y="4965700"/>
          <p14:tracePt t="172946" x="9937750" y="4978400"/>
          <p14:tracePt t="173001" x="9937750" y="5022850"/>
          <p14:tracePt t="173089" x="9944100" y="5022850"/>
          <p14:tracePt t="173095" x="9944100" y="5016500"/>
          <p14:tracePt t="173104" x="9944100" y="5010150"/>
          <p14:tracePt t="174363" x="9988550" y="5010150"/>
          <p14:tracePt t="174372" x="10052050" y="5010150"/>
          <p14:tracePt t="174380" x="10134600" y="5010150"/>
          <p14:tracePt t="174389" x="10223500" y="5010150"/>
          <p14:tracePt t="174401" x="10280650" y="5010150"/>
          <p14:tracePt t="174418" x="10433050" y="5010150"/>
          <p14:tracePt t="174434" x="10534650" y="5010150"/>
          <p14:tracePt t="174451" x="10566400" y="5010150"/>
          <p14:tracePt t="174468" x="10579100" y="5010150"/>
          <p14:tracePt t="174543" x="10585450" y="5010150"/>
          <p14:tracePt t="174549" x="10598150" y="5010150"/>
          <p14:tracePt t="174557" x="10604500" y="5010150"/>
          <p14:tracePt t="174568" x="10610850" y="5010150"/>
          <p14:tracePt t="175922" x="10629900" y="5022850"/>
          <p14:tracePt t="175929" x="10642600" y="5041900"/>
          <p14:tracePt t="175952" x="10706100" y="5073650"/>
          <p14:tracePt t="176002" x="10871200" y="5073650"/>
          <p14:tracePt t="176018" x="10928350" y="5041900"/>
          <p14:tracePt t="176034" x="10991850" y="5003800"/>
          <p14:tracePt t="176051" x="11004550" y="4997450"/>
          <p14:tracePt t="176067" x="11004550" y="4991100"/>
          <p14:tracePt t="176167" x="10998200" y="5003800"/>
          <p14:tracePt t="176176" x="10991850" y="5016500"/>
          <p14:tracePt t="176184" x="10979150" y="5035550"/>
          <p14:tracePt t="176201" x="10953750" y="5060950"/>
          <p14:tracePt t="176218" x="10947400" y="5086350"/>
          <p14:tracePt t="176234" x="10941050" y="5092700"/>
          <p14:tracePt t="176331" x="10941050" y="5080000"/>
          <p14:tracePt t="176339" x="10941050" y="5073650"/>
          <p14:tracePt t="176351" x="10947400" y="5067300"/>
          <p14:tracePt t="176368" x="10953750" y="5035550"/>
          <p14:tracePt t="176384" x="10966450" y="5003800"/>
          <p14:tracePt t="176401" x="10972800" y="4997450"/>
          <p14:tracePt t="176746" x="10985500" y="4997450"/>
          <p14:tracePt t="176752" x="11017250" y="5003800"/>
          <p14:tracePt t="176768" x="11137900" y="5010150"/>
          <p14:tracePt t="176784" x="11258550" y="5022850"/>
          <p14:tracePt t="176801" x="11315700" y="5029200"/>
          <p14:tracePt t="176818" x="11341100" y="5029200"/>
          <p14:tracePt t="176834" x="11347450" y="5029200"/>
          <p14:tracePt t="176936" x="11341100" y="5029200"/>
          <p14:tracePt t="176945" x="11334750" y="5029200"/>
          <p14:tracePt t="176985" x="11226800" y="5060950"/>
          <p14:tracePt t="177002" x="11144250" y="5092700"/>
          <p14:tracePt t="177018" x="11049000" y="5118100"/>
          <p14:tracePt t="177034" x="10941050" y="5149850"/>
          <p14:tracePt t="177051" x="10852150" y="5187950"/>
          <p14:tracePt t="177068" x="10750550" y="5238750"/>
          <p14:tracePt t="177084" x="10623550" y="5283200"/>
          <p14:tracePt t="177101" x="10572750" y="5308600"/>
          <p14:tracePt t="177118" x="10534650" y="5327650"/>
          <p14:tracePt t="177135" x="10490200" y="5346700"/>
          <p14:tracePt t="177151" x="10445750" y="5372100"/>
          <p14:tracePt t="177154" x="10426700" y="5378450"/>
          <p14:tracePt t="177168" x="10414000" y="5384800"/>
          <p14:tracePt t="177185" x="10407650" y="5384800"/>
          <p14:tracePt t="177225" x="10407650" y="5378450"/>
          <p14:tracePt t="177234" x="10414000" y="5365750"/>
          <p14:tracePt t="177251" x="10426700" y="5340350"/>
          <p14:tracePt t="177268" x="10445750" y="5321300"/>
          <p14:tracePt t="177284" x="10471150" y="5302250"/>
          <p14:tracePt t="177301" x="10515600" y="5283200"/>
          <p14:tracePt t="177318" x="10560050" y="5251450"/>
          <p14:tracePt t="177334" x="10566400" y="5245100"/>
          <p14:tracePt t="177351" x="10572750" y="5245100"/>
          <p14:tracePt t="177368" x="10572750" y="5238750"/>
          <p14:tracePt t="179829" x="10572750" y="5232400"/>
          <p14:tracePt t="179839" x="10541000" y="5219700"/>
          <p14:tracePt t="179845" x="10452100" y="5162550"/>
          <p14:tracePt t="179855" x="10331450" y="5105400"/>
          <p14:tracePt t="179868" x="10223500" y="5048250"/>
          <p14:tracePt t="179885" x="9912350" y="4908550"/>
          <p14:tracePt t="179901" x="9823450" y="4870450"/>
          <p14:tracePt t="179918" x="9804400" y="4864100"/>
          <p14:tracePt t="179977" x="9817100" y="4857750"/>
          <p14:tracePt t="179986" x="9848850" y="4857750"/>
          <p14:tracePt t="180018" x="9988550" y="4794250"/>
          <p14:tracePt t="180035" x="10001250" y="4781550"/>
          <p14:tracePt t="180051" x="10007600" y="4768850"/>
          <p14:tracePt t="180068" x="10007600" y="4756150"/>
          <p14:tracePt t="180087" x="10039350" y="4737100"/>
          <p14:tracePt t="180102" x="10071100" y="4730750"/>
          <p14:tracePt t="180118" x="10096500" y="4724400"/>
          <p14:tracePt t="180134" x="10109200" y="4724400"/>
          <p14:tracePt t="180151" x="10115550" y="4724400"/>
          <p14:tracePt t="180168" x="10121900" y="4724400"/>
          <p14:tracePt t="180185" x="10160000" y="4768850"/>
          <p14:tracePt t="180201" x="10229850" y="4838700"/>
          <p14:tracePt t="180218" x="10293350" y="4902200"/>
          <p14:tracePt t="180235" x="10382250" y="4978400"/>
          <p14:tracePt t="180251" x="10407650" y="4997450"/>
          <p14:tracePt t="180616" x="10414000" y="4997450"/>
          <p14:tracePt t="180631" x="10426700" y="4997450"/>
          <p14:tracePt t="180639" x="10439400" y="4997450"/>
          <p14:tracePt t="180652" x="10452100" y="4997450"/>
          <p14:tracePt t="180668" x="10471150" y="4997450"/>
          <p14:tracePt t="180684" x="10547350" y="5003800"/>
          <p14:tracePt t="180701" x="10636250" y="5022850"/>
          <p14:tracePt t="180718" x="10718800" y="5035550"/>
          <p14:tracePt t="180735" x="10782300" y="5048250"/>
          <p14:tracePt t="180751" x="10814050" y="5054600"/>
          <p14:tracePt t="180973" x="10820400" y="5054600"/>
          <p14:tracePt t="180981" x="10839450" y="5054600"/>
          <p14:tracePt t="181001" x="10972800" y="5073650"/>
          <p14:tracePt t="181018" x="11106150" y="5099050"/>
          <p14:tracePt t="181034" x="11125200" y="5118100"/>
          <p14:tracePt t="181121" x="11125200" y="5124450"/>
          <p14:tracePt t="181127" x="11118850" y="5130800"/>
          <p14:tracePt t="181135" x="11106150" y="5143500"/>
          <p14:tracePt t="181151" x="11055350" y="5168900"/>
          <p14:tracePt t="181168" x="11004550" y="5200650"/>
          <p14:tracePt t="181184" x="10972800" y="5213350"/>
          <p14:tracePt t="181201" x="10953750" y="5219700"/>
          <p14:tracePt t="181218" x="10947400" y="5219700"/>
          <p14:tracePt t="181251" x="10941050" y="5219700"/>
          <p14:tracePt t="181268" x="10934700" y="5219700"/>
          <p14:tracePt t="181284" x="10915650" y="5213350"/>
          <p14:tracePt t="181301" x="10896600" y="5207000"/>
          <p14:tracePt t="181318" x="10858500" y="5194300"/>
          <p14:tracePt t="181321" x="10820400" y="5187950"/>
          <p14:tracePt t="181334" x="10782300" y="5187950"/>
          <p14:tracePt t="181351" x="10706100" y="5175250"/>
          <p14:tracePt t="181368" x="10642600" y="5156200"/>
          <p14:tracePt t="181370" x="10629900" y="5143500"/>
          <p14:tracePt t="181388" x="10598150" y="5124450"/>
          <p14:tracePt t="181401" x="10579100" y="5105400"/>
          <p14:tracePt t="181418" x="10566400" y="5080000"/>
          <p14:tracePt t="181435" x="10560050" y="5060950"/>
          <p14:tracePt t="181452" x="10560050" y="5041900"/>
          <p14:tracePt t="181471" x="10547350" y="5022850"/>
          <p14:tracePt t="181797" x="10547350" y="5035550"/>
          <p14:tracePt t="181804" x="10547350" y="5060950"/>
          <p14:tracePt t="181835" x="10579100" y="5137150"/>
          <p14:tracePt t="181851" x="10610850" y="5143500"/>
          <p14:tracePt t="181868" x="10642600" y="5143500"/>
          <p14:tracePt t="181885" x="10668000" y="5137150"/>
          <p14:tracePt t="181901" x="10680700" y="5124450"/>
          <p14:tracePt t="181918" x="10687050" y="5105400"/>
          <p14:tracePt t="181924" x="10693400" y="5092700"/>
          <p14:tracePt t="181934" x="10693400" y="5080000"/>
          <p14:tracePt t="181968" x="10693400" y="5016500"/>
          <p14:tracePt t="182018" x="10598150" y="4946650"/>
          <p14:tracePt t="182022" x="10585450" y="4946650"/>
          <p14:tracePt t="182037" x="10579100" y="4940300"/>
          <p14:tracePt t="182091" x="10579100" y="4946650"/>
          <p14:tracePt t="182100" x="10579100" y="4953000"/>
          <p14:tracePt t="182118" x="10579100" y="4978400"/>
          <p14:tracePt t="182135" x="10585450" y="4991100"/>
          <p14:tracePt t="182152" x="10598150" y="4997450"/>
          <p14:tracePt t="182168" x="10604500" y="4997450"/>
          <p14:tracePt t="182184" x="10610850" y="4997450"/>
          <p14:tracePt t="182218" x="10610850" y="4984750"/>
          <p14:tracePt t="182235" x="10610850" y="4972050"/>
          <p14:tracePt t="182251" x="10610850" y="4965700"/>
          <p14:tracePt t="182293" x="10610850" y="4972050"/>
          <p14:tracePt t="182302" x="10610850" y="4978400"/>
          <p14:tracePt t="182318" x="10604500" y="4997450"/>
          <p14:tracePt t="182335" x="10610850" y="5016500"/>
          <p14:tracePt t="182351" x="10629900" y="5022850"/>
          <p14:tracePt t="182368" x="10648950" y="5022850"/>
          <p14:tracePt t="182385" x="10680700" y="5016500"/>
          <p14:tracePt t="182402" x="10706100" y="5003800"/>
          <p14:tracePt t="182418" x="10725150" y="4997450"/>
          <p14:tracePt t="182434" x="10737850" y="4984750"/>
          <p14:tracePt t="182451" x="10744200" y="4978400"/>
          <p14:tracePt t="182468" x="10750550" y="4972050"/>
          <p14:tracePt t="182484" x="10756900" y="4965700"/>
          <p14:tracePt t="182501" x="10769600" y="4965700"/>
          <p14:tracePt t="182518" x="10775950" y="4959350"/>
          <p14:tracePt t="182534" x="10782300" y="4959350"/>
          <p14:tracePt t="182551" x="10788650" y="4959350"/>
          <p14:tracePt t="182568" x="10795000" y="4959350"/>
          <p14:tracePt t="182585" x="10807700" y="4959350"/>
          <p14:tracePt t="182601" x="10839450" y="4965700"/>
          <p14:tracePt t="182618" x="10871200" y="4972050"/>
          <p14:tracePt t="182634" x="10928350" y="4991100"/>
          <p14:tracePt t="182651" x="10934700" y="4991100"/>
          <p14:tracePt t="183041" x="10934700" y="5010150"/>
          <p14:tracePt t="183049" x="10928350" y="5029200"/>
          <p14:tracePt t="183054" x="10928350" y="5041900"/>
          <p14:tracePt t="183068" x="10928350" y="5054600"/>
          <p14:tracePt t="183085" x="10922000" y="5060950"/>
          <p14:tracePt t="188842" x="10896600" y="5080000"/>
          <p14:tracePt t="188850" x="10852150" y="5105400"/>
          <p14:tracePt t="188868" x="10725150" y="5181600"/>
          <p14:tracePt t="188885" x="10572750" y="5283200"/>
          <p14:tracePt t="188902" x="10350500" y="5467350"/>
          <p14:tracePt t="188918" x="10147300" y="5734050"/>
          <p14:tracePt t="188935" x="9848850" y="6337300"/>
          <p14:tracePt t="188968" x="9429750" y="6851650"/>
          <p14:tracePt t="189019" x="8947150" y="6851650"/>
          <p14:tracePt t="189023" x="8921750" y="6851650"/>
          <p14:tracePt t="189089" x="8915400" y="6845300"/>
          <p14:tracePt t="189097" x="8870950" y="6819900"/>
          <p14:tracePt t="189104" x="8775700" y="6762750"/>
          <p14:tracePt t="189118" x="8674100" y="6692900"/>
          <p14:tracePt t="189134" x="8312150" y="6464300"/>
          <p14:tracePt t="189151" x="8058150" y="6311900"/>
          <p14:tracePt t="189168" x="7854950" y="6223000"/>
          <p14:tracePt t="189185" x="7702550" y="6172200"/>
          <p14:tracePt t="189201" x="7581900" y="6159500"/>
          <p14:tracePt t="189218" x="7493000" y="6159500"/>
          <p14:tracePt t="189234" x="7359650" y="6178550"/>
          <p14:tracePt t="189252" x="7194550" y="6242050"/>
          <p14:tracePt t="189268" x="6845300" y="6419850"/>
          <p14:tracePt t="189285" x="6654800" y="6546850"/>
          <p14:tracePt t="189301" x="6515100" y="6604000"/>
          <p14:tracePt t="189318" x="6432550" y="6623050"/>
          <p14:tracePt t="189335" x="6407150" y="6616700"/>
          <p14:tracePt t="189352" x="6381750" y="6604000"/>
          <p14:tracePt t="189368" x="6350000" y="6559550"/>
          <p14:tracePt t="189384" x="6330950" y="6483350"/>
          <p14:tracePt t="189401" x="6337300" y="6445250"/>
          <p14:tracePt t="189418" x="6375400" y="6419850"/>
          <p14:tracePt t="189435" x="6438900" y="6381750"/>
          <p14:tracePt t="189451" x="6546850" y="6330950"/>
          <p14:tracePt t="189468" x="6642100" y="6280150"/>
          <p14:tracePt t="189485" x="6699250" y="6261100"/>
          <p14:tracePt t="189501" x="6731000" y="6248400"/>
          <p14:tracePt t="189518" x="6756400" y="6248400"/>
          <p14:tracePt t="189534" x="6788150" y="6248400"/>
          <p14:tracePt t="189552" x="6819900" y="6254750"/>
          <p14:tracePt t="189568" x="6877050" y="6267450"/>
          <p14:tracePt t="189585" x="6940550" y="6286500"/>
          <p14:tracePt t="189601" x="7023100" y="6311900"/>
          <p14:tracePt t="189618" x="7061200" y="6324600"/>
          <p14:tracePt t="189635" x="7099300" y="6324600"/>
          <p14:tracePt t="189651" x="7124700" y="6324600"/>
          <p14:tracePt t="189668" x="7131050" y="6318250"/>
          <p14:tracePt t="189701" x="7137400" y="6292850"/>
          <p14:tracePt t="189718" x="7143750" y="6273800"/>
          <p14:tracePt t="189735" x="7143750" y="6242050"/>
          <p14:tracePt t="189751" x="7150100" y="6223000"/>
          <p14:tracePt t="189768" x="7150100" y="6210300"/>
          <p14:tracePt t="189785" x="7156450" y="6203950"/>
          <p14:tracePt t="189801" x="7156450" y="6191250"/>
          <p14:tracePt t="189818" x="7156450" y="6184900"/>
          <p14:tracePt t="189834" x="7156450" y="6178550"/>
          <p14:tracePt t="189868" x="7156450" y="6172200"/>
          <p14:tracePt t="189885" x="7156450" y="6165850"/>
          <p14:tracePt t="189930" x="7156450" y="6159500"/>
          <p14:tracePt t="189976" x="7156450" y="6153150"/>
          <p14:tracePt t="190001" x="7156450" y="6146800"/>
          <p14:tracePt t="190018" x="7156450" y="6140450"/>
          <p14:tracePt t="190034" x="7156450" y="6134100"/>
          <p14:tracePt t="190051" x="7156450" y="6127750"/>
          <p14:tracePt t="190084" x="7156450" y="6121400"/>
          <p14:tracePt t="190101" x="7143750" y="6115050"/>
          <p14:tracePt t="190223" x="7137400" y="6115050"/>
          <p14:tracePt t="190233" x="7131050" y="6121400"/>
          <p14:tracePt t="190237" x="7118350" y="6127750"/>
          <p14:tracePt t="190254" x="7112000" y="6127750"/>
          <p14:tracePt t="192442" x="7143750" y="6127750"/>
          <p14:tracePt t="192450" x="7213600" y="6115050"/>
          <p14:tracePt t="192456" x="7359650" y="6089650"/>
          <p14:tracePt t="192468" x="7524750" y="6070600"/>
          <p14:tracePt t="192485" x="7905750" y="5994400"/>
          <p14:tracePt t="192502" x="8255000" y="5892800"/>
          <p14:tracePt t="192518" x="8547100" y="5765800"/>
          <p14:tracePt t="192535" x="8769350" y="5568950"/>
          <p14:tracePt t="192551" x="8845550" y="5410200"/>
          <p14:tracePt t="192568" x="8858250" y="5194300"/>
          <p14:tracePt t="192584" x="8763000" y="4883150"/>
          <p14:tracePt t="192601" x="8547100" y="4521200"/>
          <p14:tracePt t="192618" x="8204200" y="4127500"/>
          <p14:tracePt t="192635" x="7512050" y="3549650"/>
          <p14:tracePt t="192651" x="7023100" y="3168650"/>
          <p14:tracePt t="192668" x="6502400" y="2774950"/>
          <p14:tracePt t="192684" x="6013450" y="2393950"/>
          <p14:tracePt t="192701" x="5499100" y="2076450"/>
          <p14:tracePt t="192718" x="5073650" y="1835150"/>
          <p14:tracePt t="192735" x="4591050" y="1619250"/>
          <p14:tracePt t="192751" x="4343400" y="1581150"/>
          <p14:tracePt t="192768" x="4114800" y="1581150"/>
          <p14:tracePt t="192784" x="3892550" y="1638300"/>
          <p14:tracePt t="192801" x="3651250" y="1752600"/>
          <p14:tracePt t="192818" x="3378200" y="1917700"/>
          <p14:tracePt t="192835" x="3073400" y="2159000"/>
          <p14:tracePt t="192851" x="2844800" y="2387600"/>
          <p14:tracePt t="192868" x="2552700" y="2711450"/>
          <p14:tracePt t="192885" x="2368550" y="2895600"/>
          <p14:tracePt t="192901" x="2228850" y="3105150"/>
          <p14:tracePt t="192918" x="2159000" y="3276600"/>
          <p14:tracePt t="192952" x="2209800" y="3657600"/>
          <p14:tracePt t="193001" x="3105150" y="4152900"/>
          <p14:tracePt t="193018" x="3556000" y="4216400"/>
          <p14:tracePt t="193036" x="4108450" y="4286250"/>
          <p14:tracePt t="193051" x="4781550" y="4311650"/>
          <p14:tracePt t="193068" x="5518150" y="4311650"/>
          <p14:tracePt t="193085" x="6769100" y="4229100"/>
          <p14:tracePt t="193101" x="7639050" y="4133850"/>
          <p14:tracePt t="193118" x="8496300" y="4013200"/>
          <p14:tracePt t="193135" x="9194800" y="3860800"/>
          <p14:tracePt t="193151" x="9632950" y="3708400"/>
          <p14:tracePt t="193168" x="9817100" y="3594100"/>
          <p14:tracePt t="193172" x="9874250" y="3543300"/>
          <p14:tracePt t="193184" x="9906000" y="3498850"/>
          <p14:tracePt t="193201" x="9925050" y="3416300"/>
          <p14:tracePt t="193218" x="9893300" y="3314700"/>
          <p14:tracePt t="193235" x="9791700" y="3232150"/>
          <p14:tracePt t="193254" x="9613900" y="3168650"/>
          <p14:tracePt t="193268" x="9271000" y="3117850"/>
          <p14:tracePt t="193285" x="8743950" y="3086100"/>
          <p14:tracePt t="193301" x="8051800" y="3086100"/>
          <p14:tracePt t="193318" x="7181850" y="3181350"/>
          <p14:tracePt t="193335" x="6184900" y="3467100"/>
          <p14:tracePt t="193351" x="5861050" y="3676650"/>
          <p14:tracePt t="193368" x="5778500" y="3803650"/>
          <p14:tracePt t="193385" x="5803900" y="3911600"/>
          <p14:tracePt t="193401" x="5937250" y="4019550"/>
          <p14:tracePt t="193418" x="6254750" y="4178300"/>
          <p14:tracePt t="193435" x="6978650" y="4400550"/>
          <p14:tracePt t="193451" x="7518400" y="4502150"/>
          <p14:tracePt t="193468" x="7950200" y="4559300"/>
          <p14:tracePt t="193484" x="8216900" y="4559300"/>
          <p14:tracePt t="193501" x="8324850" y="4546600"/>
          <p14:tracePt t="193518" x="8331200" y="4540250"/>
          <p14:tracePt t="193521" x="8324850" y="4533900"/>
          <p14:tracePt t="193537" x="8197850" y="4508500"/>
          <p14:tracePt t="193552" x="8032750" y="4508500"/>
          <p14:tracePt t="193568" x="7169150" y="4483100"/>
          <p14:tracePt t="193585" x="6559550" y="4502150"/>
          <p14:tracePt t="193601" x="6172200" y="4521200"/>
          <p14:tracePt t="193618" x="6070600" y="4533900"/>
          <p14:tracePt t="193635" x="6064250" y="4533900"/>
          <p14:tracePt t="193668" x="6115050" y="4533900"/>
          <p14:tracePt t="193670" x="6159500" y="4540250"/>
          <p14:tracePt t="193685" x="6267450" y="4552950"/>
          <p14:tracePt t="193701" x="6330950" y="4565650"/>
          <p14:tracePt t="193718" x="6375400" y="4584700"/>
          <p14:tracePt t="193735" x="6394450" y="4597400"/>
          <p14:tracePt t="193751" x="6407150" y="4597400"/>
          <p14:tracePt t="196909" x="6407150" y="4591050"/>
          <p14:tracePt t="196918" x="6413500" y="4527550"/>
          <p14:tracePt t="196968" x="6604000" y="4102100"/>
          <p14:tracePt t="196985" x="6629400" y="4089400"/>
          <p14:tracePt t="197018" x="6635750" y="4089400"/>
          <p14:tracePt t="197175" x="6635750" y="4083050"/>
          <p14:tracePt t="197184" x="6654800" y="4083050"/>
          <p14:tracePt t="197191" x="6692900" y="4070350"/>
          <p14:tracePt t="197201" x="6718300" y="4076700"/>
          <p14:tracePt t="197218" x="6769100" y="4095750"/>
          <p14:tracePt t="197235" x="6807200" y="4114800"/>
          <p14:tracePt t="197251" x="6832600" y="4121150"/>
          <p14:tracePt t="197268" x="6858000" y="4114800"/>
          <p14:tracePt t="197270" x="6877050" y="4114800"/>
          <p14:tracePt t="197285" x="6921500" y="4076700"/>
          <p14:tracePt t="197301" x="6953250" y="4051300"/>
          <p14:tracePt t="197318" x="6965950" y="4038600"/>
          <p14:tracePt t="197458" x="6972300" y="4038600"/>
          <p14:tracePt t="197463" x="6997700" y="4025900"/>
          <p14:tracePt t="197471" x="7048500" y="4019550"/>
          <p14:tracePt t="197485" x="7124700" y="4006850"/>
          <p14:tracePt t="197501" x="7321550" y="3975100"/>
          <p14:tracePt t="197518" x="7512050" y="3962400"/>
          <p14:tracePt t="197535" x="7753350" y="3930650"/>
          <p14:tracePt t="197551" x="7867650" y="3930650"/>
          <p14:tracePt t="197568" x="7912100" y="3930650"/>
          <p14:tracePt t="197585" x="7931150" y="3943350"/>
          <p14:tracePt t="197602" x="7943850" y="3949700"/>
          <p14:tracePt t="197618" x="7950200" y="3962400"/>
          <p14:tracePt t="198655" x="7931150" y="3937000"/>
          <p14:tracePt t="198663" x="7893050" y="3892550"/>
          <p14:tracePt t="198669" x="7867650" y="3873500"/>
          <p14:tracePt t="198685" x="7785100" y="3841750"/>
          <p14:tracePt t="198702" x="7645400" y="3816350"/>
          <p14:tracePt t="198718" x="7493000" y="3816350"/>
          <p14:tracePt t="198735" x="7327900" y="3816350"/>
          <p14:tracePt t="198751" x="7156450" y="3848100"/>
          <p14:tracePt t="198754" x="7092950" y="3873500"/>
          <p14:tracePt t="198768" x="7029450" y="3917950"/>
          <p14:tracePt t="198785" x="6896100" y="4044950"/>
          <p14:tracePt t="198801" x="6864350" y="4095750"/>
          <p14:tracePt t="198941" x="6864350" y="4070350"/>
          <p14:tracePt t="198950" x="6864350" y="4064000"/>
          <p14:tracePt t="198985" x="6864350" y="4057650"/>
          <p14:tracePt t="199002" x="6851650" y="4057650"/>
          <p14:tracePt t="199018" x="6832600" y="4064000"/>
          <p14:tracePt t="199035" x="6832600" y="4051300"/>
          <p14:tracePt t="199051" x="6832600" y="4038600"/>
          <p14:tracePt t="199068" x="6826250" y="4013200"/>
          <p14:tracePt t="199085" x="6813550" y="4006850"/>
          <p14:tracePt t="199102" x="6788150" y="3994150"/>
          <p14:tracePt t="199118" x="6756400" y="3981450"/>
          <p14:tracePt t="199135" x="6705600" y="3886200"/>
          <p14:tracePt t="199151" x="6686550" y="3733800"/>
          <p14:tracePt t="199168" x="6686550" y="3505200"/>
          <p14:tracePt t="199185" x="6642100" y="3155950"/>
          <p14:tracePt t="199201" x="6521450" y="2755900"/>
          <p14:tracePt t="199218" x="6407150" y="2406650"/>
          <p14:tracePt t="199235" x="6330950" y="2178050"/>
          <p14:tracePt t="199252" x="6267450" y="2051050"/>
          <p14:tracePt t="199268" x="6229350" y="1987550"/>
          <p14:tracePt t="199526" x="6229350" y="1981200"/>
          <p14:tracePt t="199534" x="6223000" y="1968500"/>
          <p14:tracePt t="199539" x="6223000" y="1955800"/>
          <p14:tracePt t="199551" x="6216650" y="1949450"/>
          <p14:tracePt t="199568" x="6210300" y="1949450"/>
          <p14:tracePt t="200248" x="6229350" y="1981200"/>
          <p14:tracePt t="200255" x="6267450" y="2025650"/>
          <p14:tracePt t="200268" x="6299200" y="2076450"/>
          <p14:tracePt t="200285" x="6362700" y="2165350"/>
          <p14:tracePt t="200302" x="6470650" y="2279650"/>
          <p14:tracePt t="200318" x="6496050" y="2317750"/>
          <p14:tracePt t="200335" x="6496050" y="2330450"/>
          <p14:tracePt t="200352" x="6483350" y="2330450"/>
          <p14:tracePt t="200368" x="6394450" y="2324100"/>
          <p14:tracePt t="200371" x="6318250" y="2317750"/>
          <p14:tracePt t="200385" x="6235700" y="2298700"/>
          <p14:tracePt t="200401" x="6032500" y="2254250"/>
          <p14:tracePt t="200418" x="5854700" y="2184400"/>
          <p14:tracePt t="200435" x="5772150" y="2133600"/>
          <p14:tracePt t="200451" x="5772150" y="2127250"/>
          <p14:tracePt t="200468" x="5778500" y="2127250"/>
          <p14:tracePt t="200485" x="5880100" y="2120900"/>
          <p14:tracePt t="200502" x="6026150" y="2101850"/>
          <p14:tracePt t="200518" x="6146800" y="2089150"/>
          <p14:tracePt t="200535" x="6248400" y="2082800"/>
          <p14:tracePt t="200552" x="6254750" y="2082800"/>
          <p14:tracePt t="200585" x="6223000" y="2114550"/>
          <p14:tracePt t="200601" x="6121400" y="2152650"/>
          <p14:tracePt t="200617" x="6013450" y="2184400"/>
          <p14:tracePt t="200635" x="5943600" y="2190750"/>
          <p14:tracePt t="200651" x="5930900" y="2190750"/>
          <p14:tracePt t="200668" x="5930900" y="2178050"/>
          <p14:tracePt t="200685" x="5943600" y="2159000"/>
          <p14:tracePt t="200701" x="5949950" y="2139950"/>
          <p14:tracePt t="200718" x="5956300" y="2133600"/>
          <p14:tracePt t="200735" x="5956300" y="2120900"/>
          <p14:tracePt t="200751" x="5962650" y="2120900"/>
          <p14:tracePt t="200791" x="5956300" y="2120900"/>
          <p14:tracePt t="200801" x="5949950" y="2120900"/>
          <p14:tracePt t="200818" x="5937250" y="2108200"/>
          <p14:tracePt t="200835" x="5924550" y="2095500"/>
          <p14:tracePt t="200851" x="5911850" y="2076450"/>
          <p14:tracePt t="200868" x="5899150" y="2057400"/>
          <p14:tracePt t="200885" x="5892800" y="2038350"/>
          <p14:tracePt t="200901" x="5886450" y="2019300"/>
          <p14:tracePt t="200918" x="5873750" y="2000250"/>
          <p14:tracePt t="200952" x="5861050" y="1974850"/>
          <p14:tracePt t="201001" x="5854700" y="1955800"/>
          <p14:tracePt t="201149" x="5848350" y="1949450"/>
          <p14:tracePt t="201328" x="5842000" y="1949450"/>
          <p14:tracePt t="201336" x="5835650" y="1968500"/>
          <p14:tracePt t="201352" x="5810250" y="2000250"/>
          <p14:tracePt t="201368" x="5791200" y="2038350"/>
          <p14:tracePt t="201385" x="5784850" y="2063750"/>
          <p14:tracePt t="201402" x="5784850" y="2089150"/>
          <p14:tracePt t="201404" x="5784850" y="2101850"/>
          <p14:tracePt t="201418" x="5784850" y="2120900"/>
          <p14:tracePt t="201435" x="5784850" y="2146300"/>
          <p14:tracePt t="201451" x="5791200" y="2152650"/>
          <p14:tracePt t="201468" x="5797550" y="2152650"/>
          <p14:tracePt t="201779" x="5797550" y="2159000"/>
          <p14:tracePt t="201788" x="5803900" y="2178050"/>
          <p14:tracePt t="201796" x="5810250" y="2190750"/>
          <p14:tracePt t="201805" x="5810250" y="2209800"/>
          <p14:tracePt t="201818" x="5810250" y="2241550"/>
          <p14:tracePt t="201835" x="5810250" y="2279650"/>
          <p14:tracePt t="201852" x="5810250" y="2317750"/>
          <p14:tracePt t="201868" x="5810250" y="2343150"/>
          <p14:tracePt t="201871" x="5810250" y="2355850"/>
          <p14:tracePt t="201885" x="5810250" y="2374900"/>
          <p14:tracePt t="201901" x="5810250" y="2387600"/>
          <p14:tracePt t="201935" x="5816600" y="2425700"/>
          <p14:tracePt t="201985" x="5816600" y="2470150"/>
          <p14:tracePt t="202002" x="5816600" y="2495550"/>
          <p14:tracePt t="202018" x="5816600" y="2520950"/>
          <p14:tracePt t="202035" x="5816600" y="2552700"/>
          <p14:tracePt t="202051" x="5816600" y="2565400"/>
          <p14:tracePt t="202068" x="5816600" y="2578100"/>
          <p14:tracePt t="202085" x="5816600" y="2584450"/>
          <p14:tracePt t="202102" x="5816600" y="2590800"/>
          <p14:tracePt t="202666" x="5822950" y="2590800"/>
          <p14:tracePt t="203328" x="5829300" y="2590800"/>
          <p14:tracePt t="203336" x="5848350" y="2578100"/>
          <p14:tracePt t="203352" x="5918200" y="2520950"/>
          <p14:tracePt t="203369" x="5969000" y="2463800"/>
          <p14:tracePt t="203385" x="5988050" y="2413000"/>
          <p14:tracePt t="203401" x="5994400" y="2374900"/>
          <p14:tracePt t="203419" x="5988050" y="2362200"/>
          <p14:tracePt t="203435" x="5975350" y="2336800"/>
          <p14:tracePt t="203451" x="5969000" y="2336800"/>
          <p14:tracePt t="203468" x="5962650" y="2336800"/>
          <p14:tracePt t="203505" x="5962650" y="2330450"/>
          <p14:tracePt t="203518" x="5962650" y="2324100"/>
          <p14:tracePt t="203535" x="5962650" y="2317750"/>
          <p14:tracePt t="203551" x="5943600" y="2292350"/>
          <p14:tracePt t="203568" x="5937250" y="2266950"/>
          <p14:tracePt t="203585" x="5918200" y="2247900"/>
          <p14:tracePt t="203601" x="5918200" y="2235200"/>
          <p14:tracePt t="203618" x="5911850" y="2222500"/>
          <p14:tracePt t="203635" x="5911850" y="2216150"/>
          <p14:tracePt t="203652" x="5911850" y="2209800"/>
          <p14:tracePt t="203668" x="5905500" y="2209800"/>
          <p14:tracePt t="203685" x="5899150" y="2209800"/>
          <p14:tracePt t="203718" x="5892800" y="2209800"/>
          <p14:tracePt t="204120" x="5880100" y="2203450"/>
          <p14:tracePt t="204128" x="5867400" y="2190750"/>
          <p14:tracePt t="204135" x="5848350" y="2178050"/>
          <p14:tracePt t="204151" x="5797550" y="2152650"/>
          <p14:tracePt t="204168" x="5746750" y="2127250"/>
          <p14:tracePt t="204185" x="5727700" y="2120900"/>
          <p14:tracePt t="204218" x="5727700" y="2114550"/>
          <p14:tracePt t="204384" x="5734050" y="2114550"/>
          <p14:tracePt t="204393" x="5740400" y="2114550"/>
          <p14:tracePt t="204408" x="5746750" y="2120900"/>
          <p14:tracePt t="204418" x="5753100" y="2120900"/>
          <p14:tracePt t="204435" x="5759450" y="2139950"/>
          <p14:tracePt t="204451" x="5772150" y="2152650"/>
          <p14:tracePt t="204468" x="5778500" y="2159000"/>
          <p14:tracePt t="204485" x="5784850" y="2159000"/>
          <p14:tracePt t="205071" x="5791200" y="2159000"/>
          <p14:tracePt t="205079" x="5803900" y="2159000"/>
          <p14:tracePt t="205085" x="5835650" y="2152650"/>
          <p14:tracePt t="205102" x="5880100" y="2146300"/>
          <p14:tracePt t="205118" x="5924550" y="2139950"/>
          <p14:tracePt t="205135" x="5962650" y="2139950"/>
          <p14:tracePt t="205152" x="5981700" y="2139950"/>
          <p14:tracePt t="205168" x="5994400" y="2139950"/>
          <p14:tracePt t="205185" x="6000750" y="2139950"/>
          <p14:tracePt t="205201" x="6007100" y="2139950"/>
          <p14:tracePt t="205218" x="6019800" y="2146300"/>
          <p14:tracePt t="205235" x="6026150" y="2146300"/>
          <p14:tracePt t="205251" x="6026150" y="2152650"/>
          <p14:tracePt t="205268" x="6032500" y="2159000"/>
          <p14:tracePt t="205285" x="6032500" y="2171700"/>
          <p14:tracePt t="205301" x="6032500" y="2190750"/>
          <p14:tracePt t="205318" x="6032500" y="2203450"/>
          <p14:tracePt t="205335" x="6032500" y="2222500"/>
          <p14:tracePt t="205351" x="6026150" y="2228850"/>
          <p14:tracePt t="205368" x="6026150" y="2235200"/>
          <p14:tracePt t="205442" x="6019800" y="2235200"/>
          <p14:tracePt t="205465" x="6013450" y="2235200"/>
          <p14:tracePt t="205481" x="6007100" y="2235200"/>
          <p14:tracePt t="205487" x="6007100" y="2228850"/>
          <p14:tracePt t="205502" x="6000750" y="2228850"/>
          <p14:tracePt t="205518" x="5994400" y="2222500"/>
          <p14:tracePt t="205620" x="5994400" y="2216150"/>
          <p14:tracePt t="205636" x="5994400" y="2209800"/>
          <p14:tracePt t="205651" x="6000750" y="2209800"/>
          <p14:tracePt t="208686" x="6007100" y="2203450"/>
          <p14:tracePt t="208694" x="6038850" y="2197100"/>
          <p14:tracePt t="208701" x="6083300" y="2190750"/>
          <p14:tracePt t="208718" x="6165850" y="2165350"/>
          <p14:tracePt t="208735" x="6184900" y="2159000"/>
          <p14:tracePt t="208751" x="6184900" y="2152650"/>
          <p14:tracePt t="208825" x="6191250" y="2139950"/>
          <p14:tracePt t="208833" x="6197600" y="2127250"/>
          <p14:tracePt t="208839" x="6216650" y="2108200"/>
          <p14:tracePt t="208851" x="6223000" y="2095500"/>
          <p14:tracePt t="208868" x="6229350" y="2076450"/>
          <p14:tracePt t="208885" x="6229350" y="2063750"/>
          <p14:tracePt t="208902" x="6235700" y="2057400"/>
          <p14:tracePt t="209407" x="6235700" y="2063750"/>
          <p14:tracePt t="209416" x="6235700" y="2082800"/>
          <p14:tracePt t="209423" x="6235700" y="2101850"/>
          <p14:tracePt t="209435" x="6235700" y="2120900"/>
          <p14:tracePt t="209451" x="6235700" y="2146300"/>
          <p14:tracePt t="209468" x="6235700" y="2159000"/>
          <p14:tracePt t="209485" x="6235700" y="2171700"/>
          <p14:tracePt t="209501" x="6235700" y="2178050"/>
          <p14:tracePt t="209539" x="6235700" y="2184400"/>
          <p14:tracePt t="209551" x="6235700" y="2197100"/>
          <p14:tracePt t="209568" x="6229350" y="2216150"/>
          <p14:tracePt t="209585" x="6223000" y="2247900"/>
          <p14:tracePt t="209601" x="6216650" y="2286000"/>
          <p14:tracePt t="209619" x="6210300" y="2324100"/>
          <p14:tracePt t="209634" x="6210300" y="2330450"/>
          <p14:tracePt t="209765" x="6203950" y="2330450"/>
          <p14:tracePt t="209782" x="6203950" y="2336800"/>
          <p14:tracePt t="211563" x="6210300" y="2343150"/>
          <p14:tracePt t="211571" x="6235700" y="2355850"/>
          <p14:tracePt t="211578" x="6248400" y="2381250"/>
          <p14:tracePt t="211587" x="6261100" y="2400300"/>
          <p14:tracePt t="211602" x="6261100" y="2444750"/>
          <p14:tracePt t="211618" x="6261100" y="2495550"/>
          <p14:tracePt t="211635" x="6235700" y="2584450"/>
          <p14:tracePt t="211652" x="6178550" y="2705100"/>
          <p14:tracePt t="211655" x="6146800" y="2755900"/>
          <p14:tracePt t="211669" x="6096000" y="2813050"/>
          <p14:tracePt t="211671" x="6057900" y="2844800"/>
          <p14:tracePt t="211684" x="6026150" y="2870200"/>
          <p14:tracePt t="211685" x="6000750" y="2895600"/>
          <p14:tracePt t="211701" x="5981700" y="2901950"/>
          <p14:tracePt t="211718" x="5975350" y="2901950"/>
          <p14:tracePt t="211811" x="5975350" y="2895600"/>
          <p14:tracePt t="211821" x="5969000" y="2889250"/>
          <p14:tracePt t="211827" x="5969000" y="2876550"/>
          <p14:tracePt t="211836" x="5969000" y="2863850"/>
          <p14:tracePt t="211851" x="5969000" y="2838450"/>
          <p14:tracePt t="211868" x="5969000" y="2819400"/>
          <p14:tracePt t="211885" x="5975350" y="2813050"/>
          <p14:tracePt t="211902" x="5975350" y="2806700"/>
          <p14:tracePt t="211985" x="5969000" y="2876550"/>
          <p14:tracePt t="212002" x="5962650" y="2940050"/>
          <p14:tracePt t="212018" x="5962650" y="3009900"/>
          <p14:tracePt t="212035" x="5962650" y="3124200"/>
          <p14:tracePt t="212051" x="5962650" y="3327400"/>
          <p14:tracePt t="212067" x="5949950" y="3473450"/>
          <p14:tracePt t="212085" x="5949950" y="3606800"/>
          <p14:tracePt t="212101" x="5943600" y="3759200"/>
          <p14:tracePt t="212118" x="5930900" y="3911600"/>
          <p14:tracePt t="212135" x="5918200" y="4051300"/>
          <p14:tracePt t="212152" x="5911850" y="4178300"/>
          <p14:tracePt t="212168" x="5911850" y="4260850"/>
          <p14:tracePt t="212185" x="5918200" y="4305300"/>
          <p14:tracePt t="212231" x="5918200" y="4286250"/>
          <p14:tracePt t="212239" x="5918200" y="4260850"/>
          <p14:tracePt t="212251" x="5911850" y="4235450"/>
          <p14:tracePt t="212268" x="5892800" y="4165600"/>
          <p14:tracePt t="212285" x="5810250" y="3930650"/>
          <p14:tracePt t="212301" x="5689600" y="3613150"/>
          <p14:tracePt t="212318" x="5575300" y="3225800"/>
          <p14:tracePt t="212335" x="5499100" y="2794000"/>
          <p14:tracePt t="212352" x="5467350" y="2387600"/>
          <p14:tracePt t="212368" x="5448300" y="2051050"/>
          <p14:tracePt t="212385" x="5435600" y="1841500"/>
          <p14:tracePt t="212401" x="5416550" y="1689100"/>
          <p14:tracePt t="212418" x="5416550" y="1670050"/>
          <p14:tracePt t="212457" x="5422900" y="1676400"/>
          <p14:tracePt t="212468" x="5448300" y="1682750"/>
          <p14:tracePt t="212485" x="5473700" y="1701800"/>
          <p14:tracePt t="212502" x="5486400" y="1720850"/>
          <p14:tracePt t="212674" x="5492750" y="1714500"/>
          <p14:tracePt t="212682" x="5505450" y="1689100"/>
          <p14:tracePt t="212689" x="5530850" y="1670050"/>
          <p14:tracePt t="212702" x="5543550" y="1657350"/>
          <p14:tracePt t="212718" x="5562600" y="1651000"/>
          <p14:tracePt t="212735" x="5575300" y="1644650"/>
          <p14:tracePt t="212752" x="5600700" y="1657350"/>
          <p14:tracePt t="212768" x="5651500" y="1695450"/>
          <p14:tracePt t="212785" x="5715000" y="1778000"/>
          <p14:tracePt t="212801" x="5816600" y="1930400"/>
          <p14:tracePt t="212818" x="5892800" y="2089150"/>
          <p14:tracePt t="212835" x="5911850" y="2209800"/>
          <p14:tracePt t="212851" x="5911850" y="2247900"/>
          <p14:tracePt t="212868" x="5911850" y="2279650"/>
          <p14:tracePt t="212971" x="5905500" y="2266950"/>
          <p14:tracePt t="212978" x="5905500" y="2260600"/>
          <p14:tracePt t="213002" x="5905500" y="2254250"/>
          <p14:tracePt t="213018" x="5899150" y="2266950"/>
          <p14:tracePt t="213035" x="5880100" y="2266950"/>
          <p14:tracePt t="213051" x="5873750" y="2273300"/>
          <p14:tracePt t="213085" x="5873750" y="2260600"/>
          <p14:tracePt t="213102" x="5873750" y="2228850"/>
          <p14:tracePt t="213118" x="5867400" y="2216150"/>
          <p14:tracePt t="213135" x="5867400" y="2209800"/>
          <p14:tracePt t="213152" x="5854700" y="2216150"/>
          <p14:tracePt t="213168" x="5842000" y="2228850"/>
          <p14:tracePt t="213185" x="5829300" y="2241550"/>
          <p14:tracePt t="213201" x="5816600" y="2247900"/>
          <p14:tracePt t="213235" x="5810250" y="2260600"/>
          <p14:tracePt t="213251" x="5810250" y="2266950"/>
          <p14:tracePt t="213285" x="5803900" y="2273300"/>
          <p14:tracePt t="213301" x="5797550" y="2286000"/>
          <p14:tracePt t="213318" x="5784850" y="2317750"/>
          <p14:tracePt t="213335" x="5772150" y="2349500"/>
          <p14:tracePt t="213351" x="5753100" y="2355850"/>
          <p14:tracePt t="213368" x="5740400" y="2362200"/>
          <p14:tracePt t="213385" x="5734050" y="2362200"/>
          <p14:tracePt t="213402" x="5727700" y="2349500"/>
          <p14:tracePt t="213418" x="5721350" y="2343150"/>
          <p14:tracePt t="213435" x="5702300" y="2324100"/>
          <p14:tracePt t="213452" x="5695950" y="2317750"/>
          <p14:tracePt t="213468" x="5689600" y="2311400"/>
          <p14:tracePt t="213537" x="5689600" y="2298700"/>
          <p14:tracePt t="213545" x="5689600" y="2279650"/>
          <p14:tracePt t="213554" x="5689600" y="2260600"/>
          <p14:tracePt t="213568" x="5695950" y="2228850"/>
          <p14:tracePt t="213585" x="5727700" y="2120900"/>
          <p14:tracePt t="213601" x="5734050" y="2051050"/>
          <p14:tracePt t="213618" x="5734050" y="1987550"/>
          <p14:tracePt t="213634" x="5734050" y="1955800"/>
          <p14:tracePt t="213651" x="5734050" y="1924050"/>
          <p14:tracePt t="213668" x="5734050" y="1911350"/>
          <p14:tracePt t="213685" x="5727700" y="1905000"/>
          <p14:tracePt t="213747" x="5721350" y="1898650"/>
          <p14:tracePt t="213754" x="5715000" y="1898650"/>
          <p14:tracePt t="213768" x="5708650" y="1898650"/>
          <p14:tracePt t="214968" x="5727700" y="1898650"/>
          <p14:tracePt t="214974" x="5791200" y="1892300"/>
          <p14:tracePt t="214984" x="5873750" y="1879600"/>
          <p14:tracePt t="215001" x="6089650" y="1866900"/>
          <p14:tracePt t="215018" x="6165850" y="1873250"/>
          <p14:tracePt t="215060" x="6159500" y="1860550"/>
          <p14:tracePt t="215068" x="6153150" y="1841500"/>
          <p14:tracePt t="215084" x="6115050" y="1790700"/>
          <p14:tracePt t="215101" x="6057900" y="1727200"/>
          <p14:tracePt t="215117" x="5899150" y="1644650"/>
          <p14:tracePt t="215134" x="5740400" y="1606550"/>
          <p14:tracePt t="215151" x="5568950" y="1574800"/>
          <p14:tracePt t="215168" x="5416550" y="1562100"/>
          <p14:tracePt t="215169" x="5372100" y="1555750"/>
          <p14:tracePt t="215184" x="5346700" y="1555750"/>
          <p14:tracePt t="215318" x="5340350" y="1562100"/>
          <p14:tracePt t="215325" x="5340350" y="1581150"/>
          <p14:tracePt t="215334" x="5340350" y="1600200"/>
          <p14:tracePt t="215351" x="5372100" y="1644650"/>
          <p14:tracePt t="215368" x="5391150" y="1682750"/>
          <p14:tracePt t="215384" x="5397500" y="1695450"/>
          <p14:tracePt t="215401" x="5403850" y="1708150"/>
          <p14:tracePt t="215402" x="5403850" y="1714500"/>
          <p14:tracePt t="215418" x="5403850" y="1727200"/>
          <p14:tracePt t="215434" x="5397500" y="1771650"/>
          <p14:tracePt t="215451" x="5391150" y="1809750"/>
          <p14:tracePt t="215468" x="5391150" y="1835150"/>
          <p14:tracePt t="215484" x="5403850" y="1841500"/>
          <p14:tracePt t="215501" x="5416550" y="1847850"/>
          <p14:tracePt t="215518" x="5422900" y="1847850"/>
          <p14:tracePt t="215534" x="5441950" y="1835150"/>
          <p14:tracePt t="215551" x="5448300" y="1828800"/>
          <p14:tracePt t="215568" x="5454650" y="1828800"/>
          <p14:tracePt t="215584" x="5454650" y="1822450"/>
          <p14:tracePt t="215644" x="5461000" y="1822450"/>
          <p14:tracePt t="215652" x="5473700" y="1822450"/>
          <p14:tracePt t="216592" x="5429250" y="1797050"/>
          <p14:tracePt t="216600" x="5270500" y="1714500"/>
          <p14:tracePt t="216608" x="4933950" y="1549400"/>
          <p14:tracePt t="216618" x="4476750" y="1301750"/>
          <p14:tracePt t="216634" x="3289300" y="679450"/>
          <p14:tracePt t="216651" x="1885950" y="0"/>
          <p14:tracePt t="216668" x="463550" y="0"/>
          <p14:tracePt t="216685" x="0" y="0"/>
          <p14:tracePt t="216890" x="12700" y="0"/>
          <p14:tracePt t="216898" x="25400" y="6350"/>
          <p14:tracePt t="216905" x="38100" y="19050"/>
          <p14:tracePt t="216934" x="88900" y="241300"/>
          <p14:tracePt t="216984" x="69850" y="1035050"/>
          <p14:tracePt t="217001" x="120650" y="1257300"/>
          <p14:tracePt t="217018" x="234950" y="1447800"/>
          <p14:tracePt t="217034" x="381000" y="1619250"/>
          <p14:tracePt t="217051" x="463550" y="1714500"/>
          <p14:tracePt t="217055" x="476250" y="1733550"/>
          <p14:tracePt t="217070" x="444500" y="1739900"/>
          <p14:tracePt t="217084" x="355600" y="1708150"/>
          <p14:tracePt t="217101" x="228600" y="1625600"/>
          <p14:tracePt t="217118" x="120650" y="1574800"/>
          <p14:tracePt t="217135" x="69850" y="1581150"/>
          <p14:tracePt t="217136" x="38100" y="1593850"/>
          <p14:tracePt t="217151" x="12700" y="1606550"/>
          <p14:tracePt t="217191" x="50800" y="1644650"/>
          <p14:tracePt t="217302" x="1955800" y="1085850"/>
          <p14:tracePt t="217352" x="1981200" y="1060450"/>
          <p14:tracePt t="217402" x="1987550" y="1035050"/>
          <p14:tracePt t="217452" x="1987550" y="1028700"/>
          <p14:tracePt t="217502" x="2032000" y="1028700"/>
          <p14:tracePt t="217520" x="2298700" y="1009650"/>
          <p14:tracePt t="217535" x="2527300" y="971550"/>
          <p14:tracePt t="217551" x="2813050" y="914400"/>
          <p14:tracePt t="217569" x="3067050" y="863600"/>
          <p14:tracePt t="217585" x="3263900" y="825500"/>
          <p14:tracePt t="217588" x="3346450" y="806450"/>
          <p14:tracePt t="217601" x="3429000" y="781050"/>
          <p14:tracePt t="217618" x="3492500" y="749300"/>
          <p14:tracePt t="217635" x="3505200" y="730250"/>
          <p14:tracePt t="217668" x="3486150" y="730250"/>
          <p14:tracePt t="217685" x="3435350" y="736600"/>
          <p14:tracePt t="217702" x="3352800" y="768350"/>
          <p14:tracePt t="217718" x="3238500" y="812800"/>
          <p14:tracePt t="217735" x="3092450" y="869950"/>
          <p14:tracePt t="217752" x="2825750" y="971550"/>
          <p14:tracePt t="217768" x="2717800" y="1028700"/>
          <p14:tracePt t="217785" x="2654300" y="1060450"/>
          <p14:tracePt t="217801" x="2571750" y="1079500"/>
          <p14:tracePt t="217818" x="2489200" y="1098550"/>
          <p14:tracePt t="217835" x="2413000" y="1111250"/>
          <p14:tracePt t="217851" x="2330450" y="1117600"/>
          <p14:tracePt t="217868" x="2286000" y="1117600"/>
          <p14:tracePt t="217885" x="2228850" y="1117600"/>
          <p14:tracePt t="217901" x="2216150" y="1111250"/>
          <p14:tracePt t="218031" x="2209800" y="1104900"/>
          <p14:tracePt t="218125" x="2228850" y="1104900"/>
          <p14:tracePt t="218134" x="2273300" y="1111250"/>
          <p14:tracePt t="218152" x="2393950" y="1117600"/>
          <p14:tracePt t="218168" x="2647950" y="1143000"/>
          <p14:tracePt t="218185" x="3028950" y="1155700"/>
          <p14:tracePt t="218202" x="3448050" y="1162050"/>
          <p14:tracePt t="218218" x="4076700" y="1162050"/>
          <p14:tracePt t="218235" x="4419600" y="1162050"/>
          <p14:tracePt t="218252" x="4667250" y="1149350"/>
          <p14:tracePt t="218268" x="4826000" y="1149350"/>
          <p14:tracePt t="218285" x="4946650" y="1143000"/>
          <p14:tracePt t="218302" x="5048250" y="1130300"/>
          <p14:tracePt t="218318" x="5162550" y="1123950"/>
          <p14:tracePt t="218335" x="5327650" y="1123950"/>
          <p14:tracePt t="218352" x="5441950" y="1123950"/>
          <p14:tracePt t="218368" x="5568950" y="1123950"/>
          <p14:tracePt t="218385" x="5721350" y="1117600"/>
          <p14:tracePt t="218401" x="5880100" y="1123950"/>
          <p14:tracePt t="218418" x="6038850" y="1136650"/>
          <p14:tracePt t="218435" x="6280150" y="1155700"/>
          <p14:tracePt t="218452" x="6432550" y="1174750"/>
          <p14:tracePt t="218468" x="6584950" y="1193800"/>
          <p14:tracePt t="218485" x="6743700" y="1212850"/>
          <p14:tracePt t="218501" x="6915150" y="1212850"/>
          <p14:tracePt t="218518" x="7080250" y="1212850"/>
          <p14:tracePt t="218535" x="7251700" y="1219200"/>
          <p14:tracePt t="218538" x="7327900" y="1219200"/>
          <p14:tracePt t="218552" x="7404100" y="1225550"/>
          <p14:tracePt t="218555" x="7480300" y="1231900"/>
          <p14:tracePt t="218568" x="7607300" y="1238250"/>
          <p14:tracePt t="218585" x="7740650" y="1250950"/>
          <p14:tracePt t="218601" x="7848600" y="1263650"/>
          <p14:tracePt t="218618" x="7899400" y="1263650"/>
          <p14:tracePt t="218635" x="7943850" y="1263650"/>
          <p14:tracePt t="218652" x="7994650" y="1263650"/>
          <p14:tracePt t="218668" x="8083550" y="1270000"/>
          <p14:tracePt t="218685" x="8267700" y="1270000"/>
          <p14:tracePt t="218701" x="8362950" y="1276350"/>
          <p14:tracePt t="218719" x="8401050" y="1276350"/>
          <p14:tracePt t="218735" x="8420100" y="1276350"/>
          <p14:tracePt t="218752" x="8420100" y="1270000"/>
          <p14:tracePt t="218949" x="8413750" y="1270000"/>
          <p14:tracePt t="218958" x="8407400" y="1289050"/>
          <p14:tracePt t="218985" x="8388350" y="1346200"/>
          <p14:tracePt t="219003" x="8375650" y="1371600"/>
          <p14:tracePt t="219019" x="8369300" y="1377950"/>
          <p14:tracePt t="219035" x="8362950" y="1377950"/>
          <p14:tracePt t="219068" x="8362950" y="1365250"/>
          <p14:tracePt t="219085" x="8382000" y="1301750"/>
          <p14:tracePt t="219102" x="8407400" y="1257300"/>
          <p14:tracePt t="219118" x="8432800" y="1206500"/>
          <p14:tracePt t="219134" x="8477250" y="1149350"/>
          <p14:tracePt t="219152" x="8483600" y="1136650"/>
          <p14:tracePt t="219168" x="8509000" y="1079500"/>
          <p14:tracePt t="219185" x="8528050" y="1022350"/>
          <p14:tracePt t="219201" x="8547100" y="927100"/>
          <p14:tracePt t="219218" x="8553450" y="806450"/>
          <p14:tracePt t="219235" x="8572500" y="660400"/>
          <p14:tracePt t="219237" x="8591550" y="577850"/>
          <p14:tracePt t="219252" x="8591550" y="488950"/>
          <p14:tracePt t="219268" x="8591550" y="241300"/>
          <p14:tracePt t="219285" x="8572500" y="82550"/>
          <p14:tracePt t="219302" x="8521700" y="0"/>
          <p14:tracePt t="219318" x="8432800" y="0"/>
          <p14:tracePt t="219335" x="8350250" y="0"/>
          <p14:tracePt t="219338" x="8318500" y="0"/>
          <p14:tracePt t="219352" x="8293100" y="0"/>
          <p14:tracePt t="219355" x="8261350" y="0"/>
          <p14:tracePt t="219368" x="8242300" y="0"/>
          <p14:tracePt t="219385" x="8178800" y="0"/>
          <p14:tracePt t="219402" x="8134350" y="0"/>
          <p14:tracePt t="219418" x="8089900" y="0"/>
          <p14:tracePt t="219435" x="8051800" y="0"/>
          <p14:tracePt t="219451" x="8007350" y="0"/>
          <p14:tracePt t="219468" x="7950200" y="0"/>
          <p14:tracePt t="219485" x="7918450" y="0"/>
          <p14:tracePt t="219539" x="7912100" y="19050"/>
          <p14:tracePt t="219548" x="7905750" y="76200"/>
          <p14:tracePt t="219554" x="7899400" y="152400"/>
          <p14:tracePt t="219568" x="7893050" y="247650"/>
          <p14:tracePt t="219585" x="7874000" y="527050"/>
          <p14:tracePt t="219602" x="7816850" y="1352550"/>
          <p14:tracePt t="219618" x="7778750" y="2025650"/>
          <p14:tracePt t="219635" x="7740650" y="2686050"/>
          <p14:tracePt t="219651" x="7683500" y="3200400"/>
          <p14:tracePt t="219668" x="7600950" y="3638550"/>
          <p14:tracePt t="219685" x="7524750" y="3930650"/>
          <p14:tracePt t="219702" x="7435850" y="4121150"/>
          <p14:tracePt t="219718" x="7353300" y="4216400"/>
          <p14:tracePt t="219735" x="7232650" y="4279900"/>
          <p14:tracePt t="219751" x="7162800" y="4273550"/>
          <p14:tracePt t="219768" x="7086600" y="4229100"/>
          <p14:tracePt t="219785" x="7004050" y="4133850"/>
          <p14:tracePt t="219802" x="6940550" y="4013200"/>
          <p14:tracePt t="219818" x="6908800" y="3892550"/>
          <p14:tracePt t="219835" x="6921500" y="3759200"/>
          <p14:tracePt t="219852" x="6959600" y="3702050"/>
          <p14:tracePt t="219868" x="6972300" y="3670300"/>
          <p14:tracePt t="219885" x="6985000" y="3651250"/>
          <p14:tracePt t="219902" x="7023100" y="3638550"/>
          <p14:tracePt t="219918" x="7105650" y="3619500"/>
          <p14:tracePt t="219952" x="7245350" y="3575050"/>
          <p14:tracePt t="220002" x="7264400" y="3543300"/>
          <p14:tracePt t="220448" x="7270750" y="3530600"/>
          <p14:tracePt t="220456" x="7296150" y="3467100"/>
          <p14:tracePt t="220464" x="7391400" y="3302000"/>
          <p14:tracePt t="220472" x="7512050" y="3111500"/>
          <p14:tracePt t="220484" x="7677150" y="2901950"/>
          <p14:tracePt t="220501" x="8115300" y="2451100"/>
          <p14:tracePt t="220518" x="8528050" y="2057400"/>
          <p14:tracePt t="220535" x="8953500" y="1663700"/>
          <p14:tracePt t="220551" x="9055100" y="1562100"/>
          <p14:tracePt t="220568" x="9074150" y="1511300"/>
          <p14:tracePt t="220585" x="9074150" y="1498600"/>
          <p14:tracePt t="220620" x="9061450" y="1511300"/>
          <p14:tracePt t="220635" x="9029700" y="1543050"/>
          <p14:tracePt t="220651" x="8928100" y="1657350"/>
          <p14:tracePt t="220668" x="8902700" y="1714500"/>
          <p14:tracePt t="220684" x="8902700" y="1752600"/>
          <p14:tracePt t="220701" x="8921750" y="1803400"/>
          <p14:tracePt t="220718" x="8953500" y="1835150"/>
          <p14:tracePt t="220734" x="8966200" y="1841500"/>
          <p14:tracePt t="220752" x="8972550" y="1828800"/>
          <p14:tracePt t="220768" x="8972550" y="1822450"/>
          <p14:tracePt t="220785" x="8947150" y="1778000"/>
          <p14:tracePt t="220802" x="8896350" y="1739900"/>
          <p14:tracePt t="220818" x="8813800" y="1708150"/>
          <p14:tracePt t="220835" x="8712200" y="1676400"/>
          <p14:tracePt t="220852" x="8636000" y="1657350"/>
          <p14:tracePt t="220868" x="8591550" y="1638300"/>
          <p14:tracePt t="220885" x="8496300" y="1619250"/>
          <p14:tracePt t="220902" x="8356600" y="1625600"/>
          <p14:tracePt t="220918" x="8229600" y="1638300"/>
          <p14:tracePt t="220952" x="8064500" y="1644650"/>
          <p14:tracePt t="221002" x="7721600" y="1638300"/>
          <p14:tracePt t="221018" x="7683500" y="1631950"/>
          <p14:tracePt t="221035" x="7658100" y="1625600"/>
          <p14:tracePt t="221072" x="7658100" y="1619250"/>
          <p14:tracePt t="221085" x="7677150" y="1612900"/>
          <p14:tracePt t="221102" x="7747000" y="1612900"/>
          <p14:tracePt t="221118" x="7867650" y="1619250"/>
          <p14:tracePt t="221135" x="8166100" y="1651000"/>
          <p14:tracePt t="221151" x="8496300" y="1663700"/>
          <p14:tracePt t="221168" x="8763000" y="1657350"/>
          <p14:tracePt t="221185" x="8877300" y="1644650"/>
          <p14:tracePt t="221202" x="8896350" y="1631950"/>
          <p14:tracePt t="221218" x="8890000" y="1619250"/>
          <p14:tracePt t="221235" x="8832850" y="1593850"/>
          <p14:tracePt t="221252" x="8718550" y="1581150"/>
          <p14:tracePt t="221268" x="8553450" y="1581150"/>
          <p14:tracePt t="221285" x="8394700" y="1612900"/>
          <p14:tracePt t="221302" x="8324850" y="1638300"/>
          <p14:tracePt t="221318" x="8305800" y="1663700"/>
          <p14:tracePt t="221335" x="8261350" y="1708150"/>
          <p14:tracePt t="221352" x="8147050" y="1758950"/>
          <p14:tracePt t="221368" x="7937500" y="1803400"/>
          <p14:tracePt t="221385" x="7524750" y="1866900"/>
          <p14:tracePt t="221402" x="6921500" y="1936750"/>
          <p14:tracePt t="221418" x="6292850" y="2000250"/>
          <p14:tracePt t="221435" x="5746750" y="2032000"/>
          <p14:tracePt t="221452" x="5340350" y="2076450"/>
          <p14:tracePt t="221468" x="5016500" y="2095500"/>
          <p14:tracePt t="221485" x="4699000" y="2063750"/>
          <p14:tracePt t="221502" x="4502150" y="2044700"/>
          <p14:tracePt t="221518" x="4330700" y="2025650"/>
          <p14:tracePt t="221535" x="4178300" y="2019300"/>
          <p14:tracePt t="221552" x="4006850" y="2006600"/>
          <p14:tracePt t="221568" x="3848100" y="1993900"/>
          <p14:tracePt t="221585" x="3695700" y="1987550"/>
          <p14:tracePt t="221602" x="3638550" y="1974850"/>
          <p14:tracePt t="221618" x="3606800" y="1962150"/>
          <p14:tracePt t="221635" x="3594100" y="1955800"/>
          <p14:tracePt t="221663" x="3587750" y="1955800"/>
          <p14:tracePt t="221679" x="3587750" y="1949450"/>
          <p14:tracePt t="221686" x="3581400" y="1949450"/>
          <p14:tracePt t="221702" x="3543300" y="1949450"/>
          <p14:tracePt t="221718" x="3467100" y="1949450"/>
          <p14:tracePt t="221735" x="3384550" y="1955800"/>
          <p14:tracePt t="221752" x="3270250" y="1968500"/>
          <p14:tracePt t="221768" x="3105150" y="1974850"/>
          <p14:tracePt t="221785" x="2927350" y="1974850"/>
          <p14:tracePt t="221802" x="2762250" y="1974850"/>
          <p14:tracePt t="221818" x="2559050" y="1949450"/>
          <p14:tracePt t="221835" x="2457450" y="1943100"/>
          <p14:tracePt t="221852" x="2355850" y="1949450"/>
          <p14:tracePt t="221868" x="2292350" y="1955800"/>
          <p14:tracePt t="221885" x="2279650" y="1955800"/>
          <p14:tracePt t="221902" x="2292350" y="1955800"/>
          <p14:tracePt t="221918" x="2336800" y="1943100"/>
          <p14:tracePt t="221951" x="2921000" y="1860550"/>
          <p14:tracePt t="222001" x="3606800" y="1835150"/>
          <p14:tracePt t="222018" x="4070350" y="1873250"/>
          <p14:tracePt t="222035" x="4641850" y="1879600"/>
          <p14:tracePt t="222052" x="5334000" y="1860550"/>
          <p14:tracePt t="222068" x="6102350" y="1797050"/>
          <p14:tracePt t="222085" x="6756400" y="1778000"/>
          <p14:tracePt t="222103" x="7308850" y="1765300"/>
          <p14:tracePt t="222118" x="7797800" y="1771650"/>
          <p14:tracePt t="222135" x="8020050" y="1771650"/>
          <p14:tracePt t="222152" x="8077200" y="1765300"/>
          <p14:tracePt t="222185" x="8096250" y="1765300"/>
          <p14:tracePt t="222202" x="8134350" y="1758950"/>
          <p14:tracePt t="222218" x="8172450" y="1758950"/>
          <p14:tracePt t="222235" x="8204200" y="1752600"/>
          <p14:tracePt t="222238" x="8216900" y="1746250"/>
          <p14:tracePt t="222252" x="8216900" y="1739900"/>
          <p14:tracePt t="222268" x="8229600" y="1733550"/>
          <p14:tracePt t="222302" x="8255000" y="1752600"/>
          <p14:tracePt t="222318" x="8375650" y="1803400"/>
          <p14:tracePt t="222335" x="8521700" y="1835150"/>
          <p14:tracePt t="222352" x="8680450" y="1860550"/>
          <p14:tracePt t="222355" x="8737600" y="1860550"/>
          <p14:tracePt t="222368" x="8794750" y="1860550"/>
          <p14:tracePt t="222385" x="8877300" y="1828800"/>
          <p14:tracePt t="222402" x="8883650" y="1822450"/>
          <p14:tracePt t="222418" x="8883650" y="1816100"/>
          <p14:tracePt t="222435" x="8883650" y="1803400"/>
          <p14:tracePt t="222452" x="8883650" y="1784350"/>
          <p14:tracePt t="222468" x="8877300" y="1752600"/>
          <p14:tracePt t="222485" x="8877300" y="1727200"/>
          <p14:tracePt t="222502" x="8909050" y="1663700"/>
          <p14:tracePt t="222518" x="8947150" y="1619250"/>
          <p14:tracePt t="222535" x="8978900" y="1574800"/>
          <p14:tracePt t="222552" x="8985250" y="1555750"/>
          <p14:tracePt t="222568" x="8991600" y="1543050"/>
          <p14:tracePt t="222649" x="8997950" y="1555750"/>
          <p14:tracePt t="222657" x="8997950" y="1574800"/>
          <p14:tracePt t="222669" x="8997950" y="1593850"/>
          <p14:tracePt t="222685" x="8991600" y="1651000"/>
          <p14:tracePt t="222702" x="8972550" y="1758950"/>
          <p14:tracePt t="222718" x="8947150" y="1879600"/>
          <p14:tracePt t="222735" x="8909050" y="2114550"/>
          <p14:tracePt t="222752" x="8896350" y="2286000"/>
          <p14:tracePt t="222768" x="8890000" y="2482850"/>
          <p14:tracePt t="222785" x="8890000" y="2724150"/>
          <p14:tracePt t="222802" x="8928100" y="3016250"/>
          <p14:tracePt t="222818" x="8953500" y="3289300"/>
          <p14:tracePt t="222835" x="8959850" y="3486150"/>
          <p14:tracePt t="222852" x="8940800" y="3816350"/>
          <p14:tracePt t="222868" x="8934450" y="4032250"/>
          <p14:tracePt t="222885" x="8902700" y="4241800"/>
          <p14:tracePt t="222902" x="8877300" y="4419600"/>
          <p14:tracePt t="222918" x="8851900" y="4559300"/>
          <p14:tracePt t="222935" x="8832850" y="4686300"/>
          <p14:tracePt t="222938" x="8832850" y="4743450"/>
          <p14:tracePt t="222968" x="8832850" y="4883150"/>
          <p14:tracePt t="223019" x="8782050" y="5181600"/>
          <p14:tracePt t="223035" x="8775700" y="5276850"/>
          <p14:tracePt t="223052" x="8788400" y="5365750"/>
          <p14:tracePt t="223068" x="8788400" y="5429250"/>
          <p14:tracePt t="223085" x="8788400" y="5505450"/>
          <p14:tracePt t="223102" x="8788400" y="5537200"/>
          <p14:tracePt t="223118" x="8788400" y="5556250"/>
          <p14:tracePt t="223135" x="8788400" y="5562600"/>
          <p14:tracePt t="223168" x="8782050" y="5556250"/>
          <p14:tracePt t="223184" x="8782050" y="5486400"/>
          <p14:tracePt t="223202" x="8756650" y="5384800"/>
          <p14:tracePt t="223218" x="8655050" y="5175250"/>
          <p14:tracePt t="223235" x="8407400" y="4781550"/>
          <p14:tracePt t="223252" x="8077200" y="4267200"/>
          <p14:tracePt t="223268" x="7759700" y="3835400"/>
          <p14:tracePt t="223285" x="7550150" y="3467100"/>
          <p14:tracePt t="223302" x="7385050" y="3117850"/>
          <p14:tracePt t="223318" x="7245350" y="2806700"/>
          <p14:tracePt t="223335" x="7118350" y="2343150"/>
          <p14:tracePt t="223352" x="7099300" y="2146300"/>
          <p14:tracePt t="223368" x="7124700" y="2000250"/>
          <p14:tracePt t="223385" x="7162800" y="1885950"/>
          <p14:tracePt t="223402" x="7213600" y="1778000"/>
          <p14:tracePt t="223418" x="7264400" y="1695450"/>
          <p14:tracePt t="223435" x="7327900" y="1600200"/>
          <p14:tracePt t="223452" x="7353300" y="1562100"/>
          <p14:tracePt t="223468" x="7359650" y="1543050"/>
          <p14:tracePt t="223530" x="7359650" y="1536700"/>
          <p14:tracePt t="223536" x="7359650" y="1530350"/>
          <p14:tracePt t="223552" x="7346950" y="1517650"/>
          <p14:tracePt t="223568" x="7340600" y="1504950"/>
          <p14:tracePt t="223585" x="7334250" y="1498600"/>
          <p14:tracePt t="223646" x="7334250" y="1517650"/>
          <p14:tracePt t="223655" x="7340600" y="1536700"/>
          <p14:tracePt t="223662" x="7353300" y="1562100"/>
          <p14:tracePt t="223672" x="7359650" y="1581150"/>
          <p14:tracePt t="223685" x="7385050" y="1612900"/>
          <p14:tracePt t="223702" x="7410450" y="1638300"/>
          <p14:tracePt t="223719" x="7416800" y="1638300"/>
          <p14:tracePt t="223752" x="7423150" y="1631950"/>
          <p14:tracePt t="223768" x="7429500" y="1619250"/>
          <p14:tracePt t="223785" x="7442200" y="1600200"/>
          <p14:tracePt t="223802" x="7448550" y="1600200"/>
          <p14:tracePt t="223885" x="7429500" y="1600200"/>
          <p14:tracePt t="223894" x="7416800" y="1600200"/>
          <p14:tracePt t="223902" x="7410450" y="1600200"/>
          <p14:tracePt t="223920" x="7404100" y="1600200"/>
          <p14:tracePt t="223969" x="7366000" y="1587500"/>
          <p14:tracePt t="224022" x="7048500" y="1543050"/>
          <p14:tracePt t="224035" x="6985000" y="1530350"/>
          <p14:tracePt t="224051" x="6965950" y="1524000"/>
          <p14:tracePt t="224068" x="6940550" y="1524000"/>
          <p14:tracePt t="224085" x="6908800" y="1524000"/>
          <p14:tracePt t="224088" x="6883400" y="1530350"/>
          <p14:tracePt t="224102" x="6864350" y="1530350"/>
          <p14:tracePt t="224118" x="6781800" y="1555750"/>
          <p14:tracePt t="224135" x="6667500" y="1574800"/>
          <p14:tracePt t="224152" x="6597650" y="1587500"/>
          <p14:tracePt t="224168" x="6540500" y="1587500"/>
          <p14:tracePt t="224185" x="6489700" y="1593850"/>
          <p14:tracePt t="224202" x="6483350" y="1593850"/>
          <p14:tracePt t="224218" x="6477000" y="1593850"/>
          <p14:tracePt t="224235" x="6457950" y="1593850"/>
          <p14:tracePt t="224252" x="6362700" y="1587500"/>
          <p14:tracePt t="224268" x="6203950" y="1562100"/>
          <p14:tracePt t="224285" x="5930900" y="1517650"/>
          <p14:tracePt t="224302" x="5575300" y="1460500"/>
          <p14:tracePt t="224318" x="5226050" y="1397000"/>
          <p14:tracePt t="224335" x="4940300" y="1377950"/>
          <p14:tracePt t="224352" x="4762500" y="1377950"/>
          <p14:tracePt t="224368" x="4603750" y="1365250"/>
          <p14:tracePt t="224385" x="4552950" y="1365250"/>
          <p14:tracePt t="224402" x="4483100" y="1365250"/>
          <p14:tracePt t="224418" x="4413250" y="1365250"/>
          <p14:tracePt t="224422" x="4387850" y="1365250"/>
          <p14:tracePt t="224435" x="4368800" y="1365250"/>
          <p14:tracePt t="224452" x="4318000" y="1365250"/>
          <p14:tracePt t="224468" x="4248150" y="1365250"/>
          <p14:tracePt t="224485" x="4146550" y="1390650"/>
          <p14:tracePt t="224502" x="4089400" y="1409700"/>
          <p14:tracePt t="224518" x="4025900" y="1428750"/>
          <p14:tracePt t="224535" x="3956050" y="1435100"/>
          <p14:tracePt t="224552" x="3886200" y="1447800"/>
          <p14:tracePt t="224569" x="3790950" y="1447800"/>
          <p14:tracePt t="224585" x="3695700" y="1460500"/>
          <p14:tracePt t="224602" x="3670300" y="1473200"/>
          <p14:tracePt t="224618" x="3663950" y="1473200"/>
          <p14:tracePt t="224635" x="3676650" y="1479550"/>
          <p14:tracePt t="224652" x="3683000" y="1485900"/>
          <p14:tracePt t="225172" x="3676650" y="1492250"/>
          <p14:tracePt t="225178" x="3638550" y="1492250"/>
          <p14:tracePt t="225187" x="3600450" y="1492250"/>
          <p14:tracePt t="225202" x="3454400" y="1460500"/>
          <p14:tracePt t="225219" x="3340100" y="1390650"/>
          <p14:tracePt t="225235" x="3276600" y="1358900"/>
          <p14:tracePt t="225252" x="3225800" y="1327150"/>
          <p14:tracePt t="225269" x="3181350" y="1320800"/>
          <p14:tracePt t="225285" x="3016250" y="1314450"/>
          <p14:tracePt t="225302" x="2895600" y="1320800"/>
          <p14:tracePt t="225318" x="2774950" y="1333500"/>
          <p14:tracePt t="225335" x="2667000" y="1346200"/>
          <p14:tracePt t="225352" x="2571750" y="1358900"/>
          <p14:tracePt t="225368" x="2495550" y="1358900"/>
          <p14:tracePt t="225385" x="2425700" y="1358900"/>
          <p14:tracePt t="225403" x="2387600" y="1346200"/>
          <p14:tracePt t="225441" x="2400300" y="1358900"/>
          <p14:tracePt t="225451" x="2438400" y="1384300"/>
          <p14:tracePt t="225468" x="2552700" y="1441450"/>
          <p14:tracePt t="225485" x="2749550" y="1524000"/>
          <p14:tracePt t="225502" x="3041650" y="1593850"/>
          <p14:tracePt t="225519" x="3454400" y="1651000"/>
          <p14:tracePt t="225535" x="4102100" y="1657350"/>
          <p14:tracePt t="225552" x="4546600" y="1612900"/>
          <p14:tracePt t="225568" x="5010150" y="1555750"/>
          <p14:tracePt t="225585" x="5524500" y="1479550"/>
          <p14:tracePt t="225588" x="5810250" y="1441450"/>
          <p14:tracePt t="225602" x="6096000" y="1403350"/>
          <p14:tracePt t="225618" x="6661150" y="1320800"/>
          <p14:tracePt t="225635" x="7581900" y="1200150"/>
          <p14:tracePt t="225652" x="8147050" y="1143000"/>
          <p14:tracePt t="225668" x="8648700" y="1123950"/>
          <p14:tracePt t="225685" x="9048750" y="1123950"/>
          <p14:tracePt t="225702" x="9378950" y="1111250"/>
          <p14:tracePt t="225718" x="9582150" y="1098550"/>
          <p14:tracePt t="225735" x="9734550" y="1079500"/>
          <p14:tracePt t="225752" x="9956800" y="1073150"/>
          <p14:tracePt t="225768" x="10134600" y="1073150"/>
          <p14:tracePt t="225785" x="10267950" y="1066800"/>
          <p14:tracePt t="225802" x="10299700" y="1066800"/>
          <p14:tracePt t="225877" x="10293350" y="1066800"/>
          <p14:tracePt t="225886" x="10280650" y="1079500"/>
          <p14:tracePt t="225890" x="10255250" y="1098550"/>
          <p14:tracePt t="225902" x="10236200" y="1111250"/>
          <p14:tracePt t="225918" x="10172700" y="1181100"/>
          <p14:tracePt t="225924" x="10134600" y="1244600"/>
          <p14:tracePt t="225935" x="10115550" y="1308100"/>
          <p14:tracePt t="225969" x="10033000" y="1524000"/>
          <p14:tracePt t="226018" x="9582150" y="1720850"/>
          <p14:tracePt t="226035" x="9309100" y="1822450"/>
          <p14:tracePt t="226052" x="9042400" y="1962150"/>
          <p14:tracePt t="226068" x="8864600" y="2095500"/>
          <p14:tracePt t="226085" x="8794750" y="2159000"/>
          <p14:tracePt t="226118" x="8801100" y="2159000"/>
          <p14:tracePt t="226134" x="8813800" y="2159000"/>
          <p14:tracePt t="226151" x="8820150" y="2159000"/>
          <p14:tracePt t="226299" x="8826500" y="2159000"/>
          <p14:tracePt t="226312" x="8832850" y="2165350"/>
          <p14:tracePt t="226322" x="8839200" y="2171700"/>
          <p14:tracePt t="226335" x="8845550" y="2184400"/>
          <p14:tracePt t="226352" x="8858250" y="2190750"/>
          <p14:tracePt t="226368" x="8870950" y="2197100"/>
          <p14:tracePt t="226385" x="8877300" y="2197100"/>
          <p14:tracePt t="226402" x="8883650" y="2197100"/>
          <p14:tracePt t="226435" x="8909050" y="2197100"/>
          <p14:tracePt t="226438" x="8934450" y="2190750"/>
          <p14:tracePt t="226452" x="8991600" y="2178050"/>
          <p14:tracePt t="226468" x="9074150" y="2152650"/>
          <p14:tracePt t="226485" x="9169400" y="2114550"/>
          <p14:tracePt t="226502" x="9245600" y="2063750"/>
          <p14:tracePt t="226518" x="9334500" y="1981200"/>
          <p14:tracePt t="226535" x="9448800" y="1873250"/>
          <p14:tracePt t="226552" x="9556750" y="1746250"/>
          <p14:tracePt t="226568" x="9715500" y="1536700"/>
          <p14:tracePt t="226584" x="9848850" y="1346200"/>
          <p14:tracePt t="226601" x="9950450" y="1162050"/>
          <p14:tracePt t="226618" x="10001250" y="984250"/>
          <p14:tracePt t="226634" x="10039350" y="819150"/>
          <p14:tracePt t="226651" x="10045700" y="628650"/>
          <p14:tracePt t="226652" x="10039350" y="533400"/>
          <p14:tracePt t="226668" x="10013950" y="412750"/>
          <p14:tracePt t="226669" x="9969500" y="285750"/>
          <p14:tracePt t="226684" x="9867900" y="50800"/>
          <p14:tracePt t="226701" x="9721850" y="0"/>
          <p14:tracePt t="226718" x="9569450" y="0"/>
          <p14:tracePt t="226734" x="9404350" y="0"/>
          <p14:tracePt t="226751" x="9251950" y="0"/>
          <p14:tracePt t="226768" x="9118600" y="0"/>
          <p14:tracePt t="226785" x="8966200" y="0"/>
          <p14:tracePt t="226802" x="8909050" y="0"/>
          <p14:tracePt t="226818" x="8851900" y="0"/>
          <p14:tracePt t="226835" x="8794750" y="0"/>
          <p14:tracePt t="226852" x="8724900" y="0"/>
          <p14:tracePt t="226868" x="8661400" y="0"/>
          <p14:tracePt t="226885" x="8559800" y="0"/>
          <p14:tracePt t="226902" x="8413750" y="0"/>
          <p14:tracePt t="226918" x="8248650" y="0"/>
          <p14:tracePt t="226952" x="8013700" y="19050"/>
          <p14:tracePt t="227001" x="7994650" y="19050"/>
          <p14:tracePt t="227199" x="8001000" y="31750"/>
          <p14:tracePt t="227207" x="8013700" y="38100"/>
          <p14:tracePt t="227218" x="8026400" y="50800"/>
          <p14:tracePt t="227235" x="8058150" y="82550"/>
          <p14:tracePt t="227253" x="8096250" y="139700"/>
          <p14:tracePt t="227268" x="8153400" y="222250"/>
          <p14:tracePt t="227285" x="8223250" y="355600"/>
          <p14:tracePt t="227302" x="8255000" y="495300"/>
          <p14:tracePt t="227318" x="8267700" y="628650"/>
          <p14:tracePt t="227335" x="8280400" y="768350"/>
          <p14:tracePt t="227352" x="8286750" y="895350"/>
          <p14:tracePt t="227368" x="8286750" y="977900"/>
          <p14:tracePt t="227385" x="8293100" y="1028700"/>
          <p14:tracePt t="227402" x="8293100" y="1035050"/>
          <p14:tracePt t="227509" x="8293100" y="1028700"/>
          <p14:tracePt t="227527" x="8293100" y="1022350"/>
          <p14:tracePt t="227539" x="8286750" y="1016000"/>
          <p14:tracePt t="227604" x="8286750" y="1009650"/>
          <p14:tracePt t="227613" x="8286750" y="996950"/>
          <p14:tracePt t="227618" x="8286750" y="990600"/>
          <p14:tracePt t="227635" x="8280400" y="977900"/>
          <p14:tracePt t="227652" x="8274050" y="952500"/>
          <p14:tracePt t="227668" x="8261350" y="933450"/>
          <p14:tracePt t="227685" x="8248650" y="920750"/>
          <p14:tracePt t="227702" x="8248650" y="908050"/>
          <p14:tracePt t="227718" x="8235950" y="901700"/>
          <p14:tracePt t="227734" x="8235950" y="895350"/>
          <p14:tracePt t="228296" x="8235950" y="908050"/>
          <p14:tracePt t="228305" x="8197850" y="990600"/>
          <p14:tracePt t="228312" x="8121650" y="1155700"/>
          <p14:tracePt t="228318" x="8007350" y="1314450"/>
          <p14:tracePt t="228335" x="7785100" y="1543050"/>
          <p14:tracePt t="228352" x="7658100" y="1663700"/>
          <p14:tracePt t="228369" x="7594600" y="1746250"/>
          <p14:tracePt t="228385" x="7562850" y="1765300"/>
          <p14:tracePt t="228388" x="7556500" y="1771650"/>
          <p14:tracePt t="228402" x="7550150" y="1771650"/>
          <p14:tracePt t="228405" x="7537450" y="1784350"/>
          <p14:tracePt t="228418" x="7531100" y="1797050"/>
          <p14:tracePt t="228421" x="7518400" y="1809750"/>
          <p14:tracePt t="228435" x="7480300" y="1866900"/>
          <p14:tracePt t="228452" x="7410450" y="1962150"/>
          <p14:tracePt t="228469" x="7315200" y="2089150"/>
          <p14:tracePt t="228485" x="7175500" y="2247900"/>
          <p14:tracePt t="228502" x="7067550" y="2368550"/>
          <p14:tracePt t="228518" x="7016750" y="2406650"/>
          <p14:tracePt t="228535" x="7010400" y="2406650"/>
          <p14:tracePt t="228552" x="7010400" y="2381250"/>
          <p14:tracePt t="228568" x="7010400" y="2343150"/>
          <p14:tracePt t="228585" x="7010400" y="2330450"/>
          <p14:tracePt t="228630" x="6991350" y="2330450"/>
          <p14:tracePt t="228638" x="6959600" y="2343150"/>
          <p14:tracePt t="228652" x="6915150" y="2349500"/>
          <p14:tracePt t="228668" x="6737350" y="2374900"/>
          <p14:tracePt t="228685" x="6616700" y="2374900"/>
          <p14:tracePt t="228702" x="6540500" y="2374900"/>
          <p14:tracePt t="228718" x="6470650" y="2368550"/>
          <p14:tracePt t="228734" x="6438900" y="2362200"/>
          <p14:tracePt t="228751" x="6407150" y="2362200"/>
          <p14:tracePt t="228768" x="6381750" y="2387600"/>
          <p14:tracePt t="228784" x="6362700" y="2393950"/>
          <p14:tracePt t="228801" x="6350000" y="2400300"/>
          <p14:tracePt t="228818" x="6337300" y="2413000"/>
          <p14:tracePt t="229206" x="6337300" y="2419350"/>
          <p14:tracePt t="229212" x="6330950" y="2432050"/>
          <p14:tracePt t="229222" x="6311900" y="2451100"/>
          <p14:tracePt t="229235" x="6248400" y="2489200"/>
          <p14:tracePt t="229252" x="6172200" y="2533650"/>
          <p14:tracePt t="229268" x="6108700" y="2565400"/>
          <p14:tracePt t="229285" x="6057900" y="2578100"/>
          <p14:tracePt t="229302" x="6019800" y="2584450"/>
          <p14:tracePt t="229319" x="6000750" y="2590800"/>
          <p14:tracePt t="229355" x="6000750" y="2597150"/>
          <p14:tracePt t="229384" x="6000750" y="2603500"/>
          <p14:tracePt t="229437" x="6000750" y="2609850"/>
          <p14:tracePt t="229455" x="6007100" y="2609850"/>
          <p14:tracePt t="229471" x="6013450" y="2609850"/>
          <p14:tracePt t="229478" x="6019800" y="2609850"/>
          <p14:tracePt t="229485" x="6026150" y="2609850"/>
          <p14:tracePt t="229502" x="6032500" y="2609850"/>
          <p14:tracePt t="229518" x="6038850" y="2609850"/>
          <p14:tracePt t="229535" x="6051550" y="2603500"/>
          <p14:tracePt t="229551" x="6083300" y="2597150"/>
          <p14:tracePt t="229568" x="6140450" y="2590800"/>
          <p14:tracePt t="229585" x="6267450" y="2578100"/>
          <p14:tracePt t="229602" x="6324600" y="2571750"/>
          <p14:tracePt t="229618" x="6343650" y="2571750"/>
          <p14:tracePt t="229665" x="6350000" y="2571750"/>
          <p14:tracePt t="229701" x="6350000" y="2578100"/>
          <p14:tracePt t="229718" x="6337300" y="2590800"/>
          <p14:tracePt t="229735" x="6311900" y="2597150"/>
          <p14:tracePt t="229752" x="6273800" y="2616200"/>
          <p14:tracePt t="229768" x="6216650" y="2628900"/>
          <p14:tracePt t="229785" x="6172200" y="2654300"/>
          <p14:tracePt t="229802" x="6159500" y="2673350"/>
          <p14:tracePt t="229818" x="6184900" y="2692400"/>
          <p14:tracePt t="229835" x="6407150" y="2711450"/>
          <p14:tracePt t="229852" x="6686550" y="2711450"/>
          <p14:tracePt t="229868" x="6915150" y="2717800"/>
          <p14:tracePt t="229885" x="7054850" y="2717800"/>
          <p14:tracePt t="229901" x="7086600" y="2717800"/>
          <p14:tracePt t="229951" x="7118350" y="2762250"/>
          <p14:tracePt t="230001" x="7124700" y="2762250"/>
          <p14:tracePt t="230018" x="7124700" y="2755900"/>
          <p14:tracePt t="230051" x="7118350" y="2755900"/>
          <p14:tracePt t="230145" x="7118350" y="2749550"/>
          <p14:tracePt t="230155" x="7118350" y="2743200"/>
          <p14:tracePt t="230162" x="7124700" y="2743200"/>
          <p14:tracePt t="230171" x="7143750" y="2736850"/>
          <p14:tracePt t="230184" x="7162800" y="2730500"/>
          <p14:tracePt t="230202" x="7194550" y="2717800"/>
          <p14:tracePt t="230218" x="7207250" y="2711450"/>
          <p14:tracePt t="230235" x="7213600" y="2711450"/>
          <p14:tracePt t="230252" x="7207250" y="2698750"/>
          <p14:tracePt t="230268" x="7175500" y="2679700"/>
          <p14:tracePt t="230285" x="6985000" y="2603500"/>
          <p14:tracePt t="230302" x="6775450" y="2520950"/>
          <p14:tracePt t="230318" x="6438900" y="2406650"/>
          <p14:tracePt t="230334" x="6045200" y="2311400"/>
          <p14:tracePt t="230351" x="5683250" y="2247900"/>
          <p14:tracePt t="230368" x="5346700" y="2228850"/>
          <p14:tracePt t="230384" x="5060950" y="2222500"/>
          <p14:tracePt t="230386" x="4921250" y="2222500"/>
          <p14:tracePt t="230401" x="4711700" y="2228850"/>
          <p14:tracePt t="230418" x="4489450" y="2241550"/>
          <p14:tracePt t="230434" x="4165600" y="2260600"/>
          <p14:tracePt t="230451" x="3714750" y="2266950"/>
          <p14:tracePt t="230468" x="3155950" y="2305050"/>
          <p14:tracePt t="230484" x="2514600" y="2349500"/>
          <p14:tracePt t="230485" x="2178050" y="2374900"/>
          <p14:tracePt t="230501" x="1879600" y="2413000"/>
          <p14:tracePt t="230502" x="1600200" y="2451100"/>
          <p14:tracePt t="230518" x="1346200" y="2495550"/>
          <p14:tracePt t="230534" x="660400" y="2590800"/>
          <p14:tracePt t="230552" x="330200" y="2641600"/>
          <p14:tracePt t="230568" x="127000" y="2667000"/>
          <p14:tracePt t="230585" x="6350" y="2667000"/>
          <p14:tracePt t="230674" x="0" y="2254250"/>
          <p14:tracePt t="230685" x="6350" y="2203450"/>
          <p14:tracePt t="230706" x="88900" y="2019300"/>
          <p14:tracePt t="230785" x="628650" y="1479550"/>
          <p14:tracePt t="230835" x="717550" y="1212850"/>
          <p14:tracePt t="230885" x="819150" y="1047750"/>
          <p14:tracePt t="230935" x="1111250" y="889000"/>
          <p14:tracePt t="230953" x="1174750" y="863600"/>
          <p14:tracePt t="230984" x="1200150" y="857250"/>
          <p14:tracePt t="231035" x="1270000" y="895350"/>
          <p14:tracePt t="231051" x="1333500" y="939800"/>
          <p14:tracePt t="231069" x="1403350" y="984250"/>
          <p14:tracePt t="231084" x="1466850" y="1003300"/>
          <p14:tracePt t="231101" x="1549400" y="1041400"/>
          <p14:tracePt t="231118" x="1562100" y="1041400"/>
          <p14:tracePt t="231154" x="1562100" y="1028700"/>
          <p14:tracePt t="231170" x="1562100" y="1022350"/>
          <p14:tracePt t="231184" x="1562100" y="1016000"/>
          <p14:tracePt t="231201" x="1562100" y="1003300"/>
          <p14:tracePt t="231218" x="1568450" y="996950"/>
          <p14:tracePt t="231234" x="1574800" y="984250"/>
          <p14:tracePt t="231251" x="1587500" y="971550"/>
          <p14:tracePt t="231268" x="1587500" y="965200"/>
          <p14:tracePt t="231285" x="1587500" y="958850"/>
          <p14:tracePt t="231304" x="1593850" y="952500"/>
          <p14:tracePt t="231352" x="1593850" y="958850"/>
          <p14:tracePt t="231360" x="1606550" y="971550"/>
          <p14:tracePt t="231369" x="1612900" y="996950"/>
          <p14:tracePt t="231385" x="1631950" y="1066800"/>
          <p14:tracePt t="231402" x="1651000" y="1181100"/>
          <p14:tracePt t="231418" x="1670050" y="1352550"/>
          <p14:tracePt t="231435" x="1670050" y="1752600"/>
          <p14:tracePt t="231452" x="1657350" y="2006600"/>
          <p14:tracePt t="231468" x="1651000" y="2254250"/>
          <p14:tracePt t="231485" x="1657350" y="2520950"/>
          <p14:tracePt t="231502" x="1714500" y="2851150"/>
          <p14:tracePt t="231518" x="1790700" y="3175000"/>
          <p14:tracePt t="231535" x="1866900" y="3467100"/>
          <p14:tracePt t="231552" x="1898650" y="3676650"/>
          <p14:tracePt t="231568" x="1930400" y="3943350"/>
          <p14:tracePt t="231585" x="1930400" y="4083050"/>
          <p14:tracePt t="231602" x="1930400" y="4152900"/>
          <p14:tracePt t="231618" x="1930400" y="4165600"/>
          <p14:tracePt t="231635" x="1924050" y="4165600"/>
          <p14:tracePt t="231652" x="1924050" y="4171950"/>
          <p14:tracePt t="231685" x="1917700" y="4171950"/>
          <p14:tracePt t="231702" x="1917700" y="4152900"/>
          <p14:tracePt t="231718" x="1917700" y="4114800"/>
          <p14:tracePt t="231735" x="1911350" y="4044950"/>
          <p14:tracePt t="231752" x="1911350" y="3943350"/>
          <p14:tracePt t="231768" x="1911350" y="3810000"/>
          <p14:tracePt t="231785" x="1911350" y="3492500"/>
          <p14:tracePt t="231802" x="1898650" y="3130550"/>
          <p14:tracePt t="231819" x="1892300" y="2762250"/>
          <p14:tracePt t="231835" x="1835150" y="2457450"/>
          <p14:tracePt t="231852" x="1784350" y="2286000"/>
          <p14:tracePt t="231868" x="1746250" y="2146300"/>
          <p14:tracePt t="231885" x="1739900" y="2044700"/>
          <p14:tracePt t="231902" x="1752600" y="1981200"/>
          <p14:tracePt t="231919" x="1797050" y="1917700"/>
          <p14:tracePt t="231952" x="1809750" y="1911350"/>
          <p14:tracePt t="232002" x="1854200" y="2127250"/>
          <p14:tracePt t="232019" x="1866900" y="2393950"/>
          <p14:tracePt t="232035" x="1943100" y="2952750"/>
          <p14:tracePt t="232052" x="2044700" y="3282950"/>
          <p14:tracePt t="232068" x="2120900" y="3530600"/>
          <p14:tracePt t="232084" x="2165350" y="3695700"/>
          <p14:tracePt t="232102" x="2178050" y="3797300"/>
          <p14:tracePt t="232119" x="2178050" y="3848100"/>
          <p14:tracePt t="232121" x="2178050" y="3854450"/>
          <p14:tracePt t="232184" x="2184400" y="3848100"/>
          <p14:tracePt t="232192" x="2209800" y="3829050"/>
          <p14:tracePt t="232202" x="2228850" y="3810000"/>
          <p14:tracePt t="232218" x="2324100" y="3759200"/>
          <p14:tracePt t="232235" x="2578100" y="3651250"/>
          <p14:tracePt t="232252" x="3041650" y="3511550"/>
          <p14:tracePt t="232268" x="3956050" y="3219450"/>
          <p14:tracePt t="232285" x="4692650" y="3022600"/>
          <p14:tracePt t="232302" x="5340350" y="2863850"/>
          <p14:tracePt t="232318" x="5842000" y="2781300"/>
          <p14:tracePt t="232335" x="6223000" y="2743200"/>
          <p14:tracePt t="232353" x="6407150" y="2724150"/>
          <p14:tracePt t="232368" x="6477000" y="2724150"/>
          <p14:tracePt t="232385" x="6483350" y="2724150"/>
          <p14:tracePt t="232402" x="6483350" y="2730500"/>
          <p14:tracePt t="232534" x="6477000" y="2736850"/>
          <p14:tracePt t="232540" x="6470650" y="2736850"/>
          <p14:tracePt t="232596" x="6470650" y="2724150"/>
          <p14:tracePt t="232602" x="6470650" y="2711450"/>
          <p14:tracePt t="232619" x="6470650" y="2686050"/>
          <p14:tracePt t="232635" x="6470650" y="2673350"/>
          <p14:tracePt t="232652" x="6470650" y="2641600"/>
          <p14:tracePt t="232668" x="6470650" y="2603500"/>
          <p14:tracePt t="232685" x="6457950" y="2578100"/>
          <p14:tracePt t="232702" x="6445250" y="2559050"/>
          <p14:tracePt t="232718" x="6445250" y="2552700"/>
          <p14:tracePt t="232735" x="6438900" y="2552700"/>
          <p14:tracePt t="232913" x="6438900" y="2559050"/>
          <p14:tracePt t="232922" x="6432550" y="2571750"/>
          <p14:tracePt t="232935" x="6432550" y="2578100"/>
          <p14:tracePt t="232985" x="6432550" y="2590800"/>
          <p14:tracePt t="233598" x="6426200" y="2590800"/>
          <p14:tracePt t="233605" x="6407150" y="2590800"/>
          <p14:tracePt t="233619" x="6337300" y="2578100"/>
          <p14:tracePt t="233635" x="6184900" y="2559050"/>
          <p14:tracePt t="233652" x="5975350" y="2559050"/>
          <p14:tracePt t="233668" x="5651500" y="2565400"/>
          <p14:tracePt t="233685" x="5511800" y="2571750"/>
          <p14:tracePt t="233702" x="5467350" y="2571750"/>
          <p14:tracePt t="233762" x="5473700" y="2571750"/>
          <p14:tracePt t="233771" x="5480050" y="2571750"/>
          <p14:tracePt t="233784" x="5486400" y="2571750"/>
          <p14:tracePt t="233800" x="5492750" y="2578100"/>
          <p14:tracePt t="233807" x="5499100" y="2578100"/>
          <p14:tracePt t="233823" x="5505450" y="2578100"/>
          <p14:tracePt t="233848" x="5511800" y="2578100"/>
          <p14:tracePt t="233871" x="5518150" y="2584450"/>
          <p14:tracePt t="233901" x="5524500" y="2584450"/>
          <p14:tracePt t="234436" x="5530850" y="2578100"/>
          <p14:tracePt t="234447" x="5530850" y="2571750"/>
          <p14:tracePt t="234455" x="5530850" y="2565400"/>
          <p14:tracePt t="234469" x="5537200" y="2559050"/>
          <p14:tracePt t="234485" x="5543550" y="2533650"/>
          <p14:tracePt t="234502" x="5543550" y="2520950"/>
          <p14:tracePt t="234518" x="5543550" y="2501900"/>
          <p14:tracePt t="234536" x="5530850" y="2463800"/>
          <p14:tracePt t="234552" x="5511800" y="2393950"/>
          <p14:tracePt t="234568" x="5473700" y="2286000"/>
          <p14:tracePt t="234585" x="5384800" y="2120900"/>
          <p14:tracePt t="234602" x="5308600" y="2038350"/>
          <p14:tracePt t="234618" x="5251450" y="1974850"/>
          <p14:tracePt t="234635" x="5219700" y="1924050"/>
          <p14:tracePt t="234652" x="5200650" y="1873250"/>
          <p14:tracePt t="234668" x="5181600" y="1835150"/>
          <p14:tracePt t="234685" x="5175250" y="1809750"/>
          <p14:tracePt t="234702" x="5175250" y="1778000"/>
          <p14:tracePt t="234718" x="5181600" y="1739900"/>
          <p14:tracePt t="234735" x="5187950" y="1701800"/>
          <p14:tracePt t="234752" x="5194300" y="1670050"/>
          <p14:tracePt t="234768" x="5207000" y="1651000"/>
          <p14:tracePt t="234834" x="5207000" y="1644650"/>
          <p14:tracePt t="234842" x="5207000" y="1638300"/>
          <p14:tracePt t="234852" x="5200650" y="1619250"/>
          <p14:tracePt t="234868" x="5156200" y="1543050"/>
          <p14:tracePt t="234885" x="5080000" y="1422400"/>
          <p14:tracePt t="234902" x="4965700" y="1314450"/>
          <p14:tracePt t="234935" x="4705350" y="1130300"/>
          <p14:tracePt t="234985" x="4591050" y="1079500"/>
          <p14:tracePt t="235002" x="4584700" y="1079500"/>
          <p14:tracePt t="235075" x="4597400" y="1079500"/>
          <p14:tracePt t="235084" x="4635500" y="1079500"/>
          <p14:tracePt t="235091" x="4686300" y="1079500"/>
          <p14:tracePt t="235101" x="4743450" y="1085850"/>
          <p14:tracePt t="235118" x="4895850" y="1085850"/>
          <p14:tracePt t="235135" x="5086350" y="1092200"/>
          <p14:tracePt t="235152" x="5397500" y="1104900"/>
          <p14:tracePt t="235168" x="5734050" y="1111250"/>
          <p14:tracePt t="235185" x="6242050" y="1111250"/>
          <p14:tracePt t="235202" x="6565900" y="1143000"/>
          <p14:tracePt t="235218" x="6921500" y="1174750"/>
          <p14:tracePt t="235235" x="7226300" y="1193800"/>
          <p14:tracePt t="235252" x="7499350" y="1219200"/>
          <p14:tracePt t="235268" x="7696200" y="1225550"/>
          <p14:tracePt t="235285" x="7874000" y="1231900"/>
          <p14:tracePt t="235302" x="7912100" y="1231900"/>
          <p14:tracePt t="235339" x="7905750" y="1231900"/>
          <p14:tracePt t="235352" x="7899400" y="1231900"/>
          <p14:tracePt t="235368" x="7829550" y="1231900"/>
          <p14:tracePt t="235385" x="7708900" y="1231900"/>
          <p14:tracePt t="235402" x="7429500" y="1231900"/>
          <p14:tracePt t="235418" x="7118350" y="1238250"/>
          <p14:tracePt t="235435" x="6769100" y="1238250"/>
          <p14:tracePt t="235452" x="6464300" y="1257300"/>
          <p14:tracePt t="235468" x="6261100" y="1276350"/>
          <p14:tracePt t="235485" x="6134100" y="1295400"/>
          <p14:tracePt t="235502" x="6064250" y="1301750"/>
          <p14:tracePt t="235521" x="6057900" y="1314450"/>
          <p14:tracePt t="235535" x="6070600" y="1320800"/>
          <p14:tracePt t="235552" x="6140450" y="1333500"/>
          <p14:tracePt t="235568" x="6267450" y="1333500"/>
          <p14:tracePt t="235586" x="6413500" y="1333500"/>
          <p14:tracePt t="235602" x="6521450" y="1333500"/>
          <p14:tracePt t="235618" x="6584950" y="1327150"/>
          <p14:tracePt t="235635" x="6597650" y="1327150"/>
          <p14:tracePt t="235652" x="6584950" y="1320800"/>
          <p14:tracePt t="235668" x="6521450" y="1320800"/>
          <p14:tracePt t="235685" x="6381750" y="1320800"/>
          <p14:tracePt t="235702" x="6242050" y="1333500"/>
          <p14:tracePt t="235718" x="6108700" y="1346200"/>
          <p14:tracePt t="235722" x="6076950" y="1352550"/>
          <p14:tracePt t="235735" x="6057900" y="1358900"/>
          <p14:tracePt t="235752" x="6070600" y="1371600"/>
          <p14:tracePt t="235768" x="6159500" y="1384300"/>
          <p14:tracePt t="235785" x="6350000" y="1397000"/>
          <p14:tracePt t="235802" x="6540500" y="1397000"/>
          <p14:tracePt t="235818" x="6692900" y="1397000"/>
          <p14:tracePt t="235836" x="6750050" y="1397000"/>
          <p14:tracePt t="235852" x="6762750" y="1397000"/>
          <p14:tracePt t="235962" x="6762750" y="1390650"/>
          <p14:tracePt t="235977" x="6762750" y="1384300"/>
          <p14:tracePt t="235986" x="6756400" y="1377950"/>
          <p14:tracePt t="236002" x="6743700" y="1358900"/>
          <p14:tracePt t="236018" x="6724650" y="1339850"/>
          <p14:tracePt t="236035" x="6673850" y="1301750"/>
          <p14:tracePt t="236051" x="6591300" y="1250950"/>
          <p14:tracePt t="236069" x="6432550" y="1181100"/>
          <p14:tracePt t="236071" x="6330950" y="1143000"/>
          <p14:tracePt t="236085" x="6057900" y="1060450"/>
          <p14:tracePt t="236102" x="5683250" y="990600"/>
          <p14:tracePt t="236118" x="5308600" y="946150"/>
          <p14:tracePt t="236135" x="4895850" y="901700"/>
          <p14:tracePt t="236152" x="4464050" y="895350"/>
          <p14:tracePt t="236168" x="4013200" y="882650"/>
          <p14:tracePt t="236185" x="3524250" y="876300"/>
          <p14:tracePt t="236202" x="3054350" y="889000"/>
          <p14:tracePt t="236218" x="2533650" y="914400"/>
          <p14:tracePt t="236235" x="2311400" y="939800"/>
          <p14:tracePt t="236252" x="2114550" y="971550"/>
          <p14:tracePt t="236269" x="1949450" y="990600"/>
          <p14:tracePt t="236285" x="1803400" y="1009650"/>
          <p14:tracePt t="236303" x="1657350" y="1054100"/>
          <p14:tracePt t="236318" x="1555750" y="1092200"/>
          <p14:tracePt t="236335" x="1530350" y="1155700"/>
          <p14:tracePt t="236352" x="1574800" y="1206500"/>
          <p14:tracePt t="236368" x="1714500" y="1289050"/>
          <p14:tracePt t="236385" x="1943100" y="1371600"/>
          <p14:tracePt t="236402" x="2235200" y="1485900"/>
          <p14:tracePt t="236418" x="2470150" y="1581150"/>
          <p14:tracePt t="236435" x="2730500" y="1689100"/>
          <p14:tracePt t="236452" x="2927350" y="1790700"/>
          <p14:tracePt t="236468" x="3149600" y="1936750"/>
          <p14:tracePt t="236485" x="3460750" y="2146300"/>
          <p14:tracePt t="236502" x="3898900" y="2387600"/>
          <p14:tracePt t="236519" x="4457700" y="2578100"/>
          <p14:tracePt t="236535" x="5124450" y="2755900"/>
          <p14:tracePt t="236552" x="5988050" y="2863850"/>
          <p14:tracePt t="236568" x="6254750" y="2863850"/>
          <p14:tracePt t="236585" x="6350000" y="2832100"/>
          <p14:tracePt t="236602" x="6375400" y="2806700"/>
          <p14:tracePt t="236619" x="6381750" y="2794000"/>
          <p14:tracePt t="236635" x="6381750" y="2781300"/>
          <p14:tracePt t="236639" x="6388100" y="2781300"/>
          <p14:tracePt t="236671" x="6388100" y="2774950"/>
          <p14:tracePt t="236700" x="6394450" y="2774950"/>
          <p14:tracePt t="236826" x="6381750" y="2774950"/>
          <p14:tracePt t="236832" x="6362700" y="2768600"/>
          <p14:tracePt t="236839" x="6330950" y="2762250"/>
          <p14:tracePt t="236852" x="6286500" y="2755900"/>
          <p14:tracePt t="236869" x="6184900" y="2743200"/>
          <p14:tracePt t="236885" x="6089650" y="2730500"/>
          <p14:tracePt t="236902" x="6000750" y="2711450"/>
          <p14:tracePt t="236918" x="5969000" y="2698750"/>
          <p14:tracePt t="236952" x="5981700" y="2673350"/>
          <p14:tracePt t="237002" x="6007100" y="2654300"/>
          <p14:tracePt t="237338" x="6013450" y="2654300"/>
          <p14:tracePt t="237346" x="6019800" y="2660650"/>
          <p14:tracePt t="237355" x="6032500" y="2667000"/>
          <p14:tracePt t="237369" x="6038850" y="2667000"/>
          <p14:tracePt t="237385" x="6121400" y="2692400"/>
          <p14:tracePt t="237402" x="6178550" y="2698750"/>
          <p14:tracePt t="237419" x="6210300" y="2698750"/>
          <p14:tracePt t="237435" x="6229350" y="2698750"/>
          <p14:tracePt t="237472" x="6235700" y="2698750"/>
          <p14:tracePt t="237486" x="6242050" y="2705100"/>
          <p14:tracePt t="237502" x="6254750" y="2711450"/>
          <p14:tracePt t="237518" x="6273800" y="2724150"/>
          <p14:tracePt t="237535" x="6305550" y="2736850"/>
          <p14:tracePt t="237552" x="6318250" y="2736850"/>
          <p14:tracePt t="237568" x="6330950" y="2743200"/>
          <p14:tracePt t="237572" x="6343650" y="2749550"/>
          <p14:tracePt t="237602" x="6356350" y="2749550"/>
          <p14:tracePt t="237618" x="6375400" y="2749550"/>
          <p14:tracePt t="237635" x="6381750" y="2749550"/>
          <p14:tracePt t="244550" x="6311900" y="2768600"/>
          <p14:tracePt t="244557" x="6216650" y="2800350"/>
          <p14:tracePt t="244569" x="6127750" y="2832100"/>
          <p14:tracePt t="244586" x="5981700" y="2863850"/>
          <p14:tracePt t="244602" x="5930900" y="2876550"/>
          <p14:tracePt t="244744" x="5930900" y="2882900"/>
          <p14:tracePt t="246728" x="5918200" y="2870200"/>
          <p14:tracePt t="246736" x="5899150" y="2844800"/>
          <p14:tracePt t="246743" x="5873750" y="2825750"/>
          <p14:tracePt t="246753" x="5854700" y="2800350"/>
          <p14:tracePt t="246768" x="5822950" y="2768600"/>
          <p14:tracePt t="246786" x="5803900" y="2755900"/>
          <p14:tracePt t="246802" x="5791200" y="2743200"/>
          <p14:tracePt t="246819" x="5784850" y="2736850"/>
          <p14:tracePt t="246868" x="5778500" y="2736850"/>
          <p14:tracePt t="246876" x="5778500" y="2730500"/>
          <p14:tracePt t="246890" x="5778500" y="2724150"/>
          <p14:tracePt t="246907" x="5778500" y="2711450"/>
          <p14:tracePt t="246918" x="5778500" y="2698750"/>
          <p14:tracePt t="246952" x="5791200" y="2660650"/>
          <p14:tracePt t="247002" x="5791200" y="2565400"/>
          <p14:tracePt t="247019" x="5772150" y="2514600"/>
          <p14:tracePt t="247035" x="5759450" y="2482850"/>
          <p14:tracePt t="247052" x="5746750" y="2451100"/>
          <p14:tracePt t="247069" x="5746750" y="2432050"/>
          <p14:tracePt t="247085" x="5746750" y="2419350"/>
          <p14:tracePt t="247434" x="5759450" y="2419350"/>
          <p14:tracePt t="247443" x="5778500" y="2419350"/>
          <p14:tracePt t="247452" x="5791200" y="2419350"/>
          <p14:tracePt t="247468" x="5803900" y="2425700"/>
          <p14:tracePt t="247485" x="5816600" y="2432050"/>
          <p14:tracePt t="247502" x="5822950" y="2438400"/>
          <p14:tracePt t="247519" x="5835650" y="2451100"/>
          <p14:tracePt t="247535" x="5848350" y="2457450"/>
          <p14:tracePt t="247552" x="5867400" y="2470150"/>
          <p14:tracePt t="247568" x="5880100" y="2470150"/>
          <p14:tracePt t="247585" x="5905500" y="2470150"/>
          <p14:tracePt t="247602" x="5918200" y="2470150"/>
          <p14:tracePt t="247619" x="5930900" y="2470150"/>
          <p14:tracePt t="247635" x="5949950" y="2470150"/>
          <p14:tracePt t="247652" x="5969000" y="2463800"/>
          <p14:tracePt t="247668" x="5981700" y="2463800"/>
          <p14:tracePt t="247685" x="5988050" y="2463800"/>
          <p14:tracePt t="247701" x="6000750" y="2463800"/>
          <p14:tracePt t="247718" x="6026150" y="2463800"/>
          <p14:tracePt t="247735" x="6064250" y="2463800"/>
          <p14:tracePt t="247752" x="6115050" y="2463800"/>
          <p14:tracePt t="247768" x="6178550" y="2463800"/>
          <p14:tracePt t="247785" x="6242050" y="2463800"/>
          <p14:tracePt t="247802" x="6273800" y="2463800"/>
          <p14:tracePt t="247818" x="6305550" y="2463800"/>
          <p14:tracePt t="247835" x="6330950" y="2463800"/>
          <p14:tracePt t="247852" x="6362700" y="2463800"/>
          <p14:tracePt t="247855" x="6375400" y="2463800"/>
          <p14:tracePt t="247869" x="6394450" y="2470150"/>
          <p14:tracePt t="247871" x="6413500" y="2470150"/>
          <p14:tracePt t="247885" x="6432550" y="2476500"/>
          <p14:tracePt t="247902" x="6457950" y="2476500"/>
          <p14:tracePt t="247919" x="6534150" y="2489200"/>
          <p14:tracePt t="247952" x="6724650" y="2501900"/>
          <p14:tracePt t="248002" x="6851650" y="2482850"/>
          <p14:tracePt t="248019" x="6851650" y="2470150"/>
          <p14:tracePt t="248036" x="6851650" y="2457450"/>
          <p14:tracePt t="248052" x="6845300" y="2432050"/>
          <p14:tracePt t="248068" x="6838950" y="2419350"/>
          <p14:tracePt t="248085" x="6826250" y="2387600"/>
          <p14:tracePt t="248102" x="6807200" y="2362200"/>
          <p14:tracePt t="248119" x="6775450" y="2336800"/>
          <p14:tracePt t="248135" x="6737350" y="2305050"/>
          <p14:tracePt t="248152" x="6718300" y="2279650"/>
          <p14:tracePt t="248168" x="6705600" y="2266950"/>
          <p14:tracePt t="248202" x="6699250" y="2260600"/>
          <p14:tracePt t="248218" x="6686550" y="2254250"/>
          <p14:tracePt t="248235" x="6642100" y="2254250"/>
          <p14:tracePt t="248252" x="6597650" y="2254250"/>
          <p14:tracePt t="248268" x="6521450" y="2254250"/>
          <p14:tracePt t="248285" x="6413500" y="2254250"/>
          <p14:tracePt t="248302" x="6299200" y="2254250"/>
          <p14:tracePt t="248318" x="6197600" y="2247900"/>
          <p14:tracePt t="248335" x="6115050" y="2247900"/>
          <p14:tracePt t="248352" x="6013450" y="2247900"/>
          <p14:tracePt t="248368" x="5937250" y="2254250"/>
          <p14:tracePt t="248385" x="5848350" y="2260600"/>
          <p14:tracePt t="248402" x="5746750" y="2266950"/>
          <p14:tracePt t="248418" x="5645150" y="2273300"/>
          <p14:tracePt t="248435" x="5581650" y="2273300"/>
          <p14:tracePt t="248452" x="5543550" y="2273300"/>
          <p14:tracePt t="248468" x="5486400" y="2273300"/>
          <p14:tracePt t="248485" x="5448300" y="2273300"/>
          <p14:tracePt t="248502" x="5429250" y="2273300"/>
          <p14:tracePt t="248518" x="5410200" y="2273300"/>
          <p14:tracePt t="248536" x="5403850" y="2279650"/>
          <p14:tracePt t="248539" x="5403850" y="2286000"/>
          <p14:tracePt t="248552" x="5397500" y="2286000"/>
          <p14:tracePt t="248568" x="5397500" y="2305050"/>
          <p14:tracePt t="248585" x="5397500" y="2330450"/>
          <p14:tracePt t="248602" x="5416550" y="2362200"/>
          <p14:tracePt t="248619" x="5454650" y="2387600"/>
          <p14:tracePt t="248635" x="5511800" y="2406650"/>
          <p14:tracePt t="248652" x="5568950" y="2425700"/>
          <p14:tracePt t="248669" x="5632450" y="2438400"/>
          <p14:tracePt t="248672" x="5664200" y="2438400"/>
          <p14:tracePt t="248685" x="5746750" y="2451100"/>
          <p14:tracePt t="248702" x="5816600" y="2457450"/>
          <p14:tracePt t="248718" x="5886450" y="2463800"/>
          <p14:tracePt t="248735" x="5956300" y="2470150"/>
          <p14:tracePt t="248752" x="6013450" y="2476500"/>
          <p14:tracePt t="248769" x="6083300" y="2482850"/>
          <p14:tracePt t="248785" x="6153150" y="2495550"/>
          <p14:tracePt t="248802" x="6210300" y="2495550"/>
          <p14:tracePt t="248819" x="6292850" y="2495550"/>
          <p14:tracePt t="248835" x="6330950" y="2489200"/>
          <p14:tracePt t="248852" x="6394450" y="2470150"/>
          <p14:tracePt t="248868" x="6470650" y="2451100"/>
          <p14:tracePt t="248885" x="6540500" y="2432050"/>
          <p14:tracePt t="248902" x="6616700" y="2419350"/>
          <p14:tracePt t="248918" x="6642100" y="2400300"/>
          <p14:tracePt t="248952" x="6654800" y="2400300"/>
          <p14:tracePt t="249331" x="6654800" y="2393950"/>
          <p14:tracePt t="249347" x="6661150" y="2387600"/>
          <p14:tracePt t="249355" x="6673850" y="2387600"/>
          <p14:tracePt t="249416" x="6673850" y="2381250"/>
          <p14:tracePt t="249424" x="6667500" y="2374900"/>
          <p14:tracePt t="249435" x="6661150" y="2362200"/>
          <p14:tracePt t="249451" x="6610350" y="2330450"/>
          <p14:tracePt t="249468" x="6534150" y="2292350"/>
          <p14:tracePt t="249485" x="6464300" y="2273300"/>
          <p14:tracePt t="249486" x="6426200" y="2266950"/>
          <p14:tracePt t="249502" x="6350000" y="2254250"/>
          <p14:tracePt t="249518" x="6267450" y="2247900"/>
          <p14:tracePt t="249535" x="6216650" y="2241550"/>
          <p14:tracePt t="249552" x="6184900" y="2241550"/>
          <p14:tracePt t="249568" x="6165850" y="2241550"/>
          <p14:tracePt t="249585" x="6146800" y="2241550"/>
          <p14:tracePt t="249602" x="6108700" y="2254250"/>
          <p14:tracePt t="249619" x="6051550" y="2266950"/>
          <p14:tracePt t="249635" x="5956300" y="2311400"/>
          <p14:tracePt t="249652" x="5911850" y="2324100"/>
          <p14:tracePt t="249669" x="5899150" y="2336800"/>
          <p14:tracePt t="249706" x="5905500" y="2349500"/>
          <p14:tracePt t="249718" x="5937250" y="2368550"/>
          <p14:tracePt t="249735" x="5994400" y="2381250"/>
          <p14:tracePt t="249752" x="6064250" y="2400300"/>
          <p14:tracePt t="249769" x="6127750" y="2419350"/>
          <p14:tracePt t="249785" x="6165850" y="2425700"/>
          <p14:tracePt t="249802" x="6203950" y="2432050"/>
          <p14:tracePt t="249818" x="6242050" y="2438400"/>
          <p14:tracePt t="249835" x="6254750" y="2444750"/>
          <p14:tracePt t="249852" x="6280150" y="2444750"/>
          <p14:tracePt t="249869" x="6292850" y="2444750"/>
          <p14:tracePt t="249885" x="6305550" y="2444750"/>
          <p14:tracePt t="249902" x="6311900" y="2438400"/>
          <p14:tracePt t="249936" x="6330950" y="2432050"/>
          <p14:tracePt t="249985" x="6350000" y="2425700"/>
          <p14:tracePt t="251057" x="6343650" y="2419350"/>
          <p14:tracePt t="251066" x="6311900" y="2419350"/>
          <p14:tracePt t="251074" x="6280150" y="2419350"/>
          <p14:tracePt t="251086" x="6242050" y="2419350"/>
          <p14:tracePt t="251102" x="6165850" y="2419350"/>
          <p14:tracePt t="251119" x="6083300" y="2419350"/>
          <p14:tracePt t="251135" x="5988050" y="2406650"/>
          <p14:tracePt t="251152" x="5949950" y="2406650"/>
          <p14:tracePt t="251222" x="5937250" y="2406650"/>
          <p14:tracePt t="251230" x="5918200" y="2406650"/>
          <p14:tracePt t="251238" x="5892800" y="2413000"/>
          <p14:tracePt t="251252" x="5835650" y="2425700"/>
          <p14:tracePt t="251269" x="5816600" y="2425700"/>
          <p14:tracePt t="251345" x="5810250" y="2425700"/>
          <p14:tracePt t="251362" x="5803900" y="2425700"/>
          <p14:tracePt t="251375" x="5797550" y="2425700"/>
          <p14:tracePt t="251384" x="5791200" y="2425700"/>
          <p14:tracePt t="260164" x="5810250" y="2425700"/>
          <p14:tracePt t="260172" x="5822950" y="2432050"/>
          <p14:tracePt t="260178" x="5829300" y="2438400"/>
          <p14:tracePt t="260194" x="5835650" y="2451100"/>
          <p14:tracePt t="260203" x="5842000" y="2463800"/>
          <p14:tracePt t="260219" x="5854700" y="2482850"/>
          <p14:tracePt t="260235" x="5861050" y="2508250"/>
          <p14:tracePt t="260252" x="5861050" y="2520950"/>
          <p14:tracePt t="260269" x="5861050" y="2527300"/>
          <p14:tracePt t="260285" x="5861050" y="2533650"/>
          <p14:tracePt t="260442" x="5861050" y="2540000"/>
          <p14:tracePt t="260451" x="5854700" y="2540000"/>
          <p14:tracePt t="260473" x="5848350" y="2540000"/>
          <p14:tracePt t="260528" x="5848350" y="2546350"/>
          <p14:tracePt t="260536" x="5842000" y="2546350"/>
          <p14:tracePt t="260552" x="5842000" y="2559050"/>
          <p14:tracePt t="260569" x="5835650" y="2565400"/>
          <p14:tracePt t="260652" x="5835650" y="2571750"/>
          <p14:tracePt t="260722" x="5835650" y="2578100"/>
          <p14:tracePt t="260738" x="5842000" y="2578100"/>
          <p14:tracePt t="260746" x="5842000" y="2584450"/>
          <p14:tracePt t="260856" x="5854700" y="2584450"/>
          <p14:tracePt t="260864" x="5867400" y="2584450"/>
          <p14:tracePt t="260876" x="5880100" y="2584450"/>
          <p14:tracePt t="260878" x="5899150" y="2584450"/>
          <p14:tracePt t="260885" x="5918200" y="2590800"/>
          <p14:tracePt t="260902" x="5956300" y="2590800"/>
          <p14:tracePt t="260919" x="6000750" y="2597150"/>
          <p14:tracePt t="260952" x="6051550" y="2603500"/>
          <p14:tracePt t="261002" x="6102350" y="2603500"/>
          <p14:tracePt t="261019" x="6121400" y="2603500"/>
          <p14:tracePt t="261035" x="6146800" y="2603500"/>
          <p14:tracePt t="261052" x="6178550" y="2603500"/>
          <p14:tracePt t="261068" x="6191250" y="2603500"/>
          <p14:tracePt t="261086" x="6197600" y="2603500"/>
          <p14:tracePt t="261089" x="6203950" y="2603500"/>
          <p14:tracePt t="261102" x="6210300" y="2603500"/>
          <p14:tracePt t="261135" x="6216650" y="2603500"/>
          <p14:tracePt t="261152" x="6216650" y="2609850"/>
          <p14:tracePt t="261235" x="6223000" y="2609850"/>
          <p14:tracePt t="261252" x="6229350" y="2609850"/>
          <p14:tracePt t="261269" x="6235700" y="2609850"/>
          <p14:tracePt t="261285" x="6242050" y="2609850"/>
          <p14:tracePt t="261302" x="6248400" y="2609850"/>
          <p14:tracePt t="261866" x="6261100" y="2609850"/>
          <p14:tracePt t="261874" x="6267450" y="2609850"/>
          <p14:tracePt t="261885" x="6286500" y="2609850"/>
          <p14:tracePt t="261902" x="6324600" y="2609850"/>
          <p14:tracePt t="261919" x="6369050" y="2622550"/>
          <p14:tracePt t="261952" x="6508750" y="2647950"/>
          <p14:tracePt t="262002" x="6559550" y="2647950"/>
          <p14:tracePt t="262019" x="6572250" y="2647950"/>
          <p14:tracePt t="262036" x="6578600" y="2647950"/>
          <p14:tracePt t="262052" x="6604000" y="2647950"/>
          <p14:tracePt t="262068" x="6623050" y="2647950"/>
          <p14:tracePt t="262085" x="6648450" y="2641600"/>
          <p14:tracePt t="262102" x="6654800" y="2641600"/>
          <p14:tracePt t="262119" x="6667500" y="2641600"/>
          <p14:tracePt t="262135" x="6673850" y="2641600"/>
          <p14:tracePt t="262169" x="6680200" y="2641600"/>
          <p14:tracePt t="262172" x="6686550" y="2641600"/>
          <p14:tracePt t="262186" x="6699250" y="2641600"/>
          <p14:tracePt t="262202" x="6718300" y="2641600"/>
          <p14:tracePt t="262219" x="6731000" y="2641600"/>
          <p14:tracePt t="262235" x="6743700" y="2641600"/>
          <p14:tracePt t="262252" x="6750050" y="2641600"/>
          <p14:tracePt t="262269" x="6756400" y="2641600"/>
          <p14:tracePt t="263584" x="6750050" y="2635250"/>
          <p14:tracePt t="263593" x="6737350" y="2635250"/>
          <p14:tracePt t="263602" x="6724650" y="2635250"/>
          <p14:tracePt t="263619" x="6680200" y="2616200"/>
          <p14:tracePt t="263636" x="6610350" y="2590800"/>
          <p14:tracePt t="263653" x="6553200" y="2578100"/>
          <p14:tracePt t="263668" x="6489700" y="2559050"/>
          <p14:tracePt t="263686" x="6394450" y="2533650"/>
          <p14:tracePt t="263702" x="6330950" y="2527300"/>
          <p14:tracePt t="263719" x="6280150" y="2520950"/>
          <p14:tracePt t="263735" x="6242050" y="2520950"/>
          <p14:tracePt t="263752" x="6203950" y="2514600"/>
          <p14:tracePt t="263769" x="6178550" y="2514600"/>
          <p14:tracePt t="263785" x="6159500" y="2514600"/>
          <p14:tracePt t="263819" x="6153150" y="2514600"/>
          <p14:tracePt t="263942" x="6146800" y="2514600"/>
          <p14:tracePt t="263951" x="6127750" y="2514600"/>
          <p14:tracePt t="263985" x="6064250" y="2501900"/>
          <p14:tracePt t="264003" x="6032500" y="2495550"/>
          <p14:tracePt t="264019" x="6000750" y="2482850"/>
          <p14:tracePt t="264035" x="5975350" y="2463800"/>
          <p14:tracePt t="264052" x="5937250" y="2457450"/>
          <p14:tracePt t="264069" x="5892800" y="2451100"/>
          <p14:tracePt t="264085" x="5842000" y="2451100"/>
          <p14:tracePt t="264102" x="5778500" y="2451100"/>
          <p14:tracePt t="264105" x="5753100" y="2451100"/>
          <p14:tracePt t="264119" x="5727700" y="2451100"/>
          <p14:tracePt t="264135" x="5689600" y="2451100"/>
          <p14:tracePt t="264152" x="5676900" y="2451100"/>
          <p14:tracePt t="264254" x="5683250" y="2451100"/>
          <p14:tracePt t="264263" x="5689600" y="2451100"/>
          <p14:tracePt t="264269" x="5702300" y="2451100"/>
          <p14:tracePt t="264286" x="5740400" y="2451100"/>
          <p14:tracePt t="264302" x="5829300" y="2457450"/>
          <p14:tracePt t="264319" x="5956300" y="2482850"/>
          <p14:tracePt t="264335" x="6102350" y="2501900"/>
          <p14:tracePt t="264352" x="6229350" y="2501900"/>
          <p14:tracePt t="264369" x="6350000" y="2495550"/>
          <p14:tracePt t="264385" x="6457950" y="2470150"/>
          <p14:tracePt t="264402" x="6483350" y="2457450"/>
          <p14:tracePt t="264419" x="6502400" y="2438400"/>
          <p14:tracePt t="264435" x="6515100" y="2419350"/>
          <p14:tracePt t="264452" x="6515100" y="2400300"/>
          <p14:tracePt t="264469" x="6508750" y="2374900"/>
          <p14:tracePt t="264486" x="6464300" y="2349500"/>
          <p14:tracePt t="264502" x="6413500" y="2330450"/>
          <p14:tracePt t="264519" x="6337300" y="2317750"/>
          <p14:tracePt t="264535" x="6267450" y="2311400"/>
          <p14:tracePt t="264552" x="6191250" y="2311400"/>
          <p14:tracePt t="264569" x="6140450" y="2311400"/>
          <p14:tracePt t="264585" x="6102350" y="2311400"/>
          <p14:tracePt t="264602" x="6089650" y="2311400"/>
          <p14:tracePt t="264635" x="6121400" y="2324100"/>
          <p14:tracePt t="264652" x="6242050" y="2330450"/>
          <p14:tracePt t="264669" x="6426200" y="2330450"/>
          <p14:tracePt t="264685" x="6597650" y="2330450"/>
          <p14:tracePt t="264702" x="6680200" y="2330450"/>
          <p14:tracePt t="264719" x="6692900" y="2330450"/>
          <p14:tracePt t="264790" x="6686550" y="2330450"/>
          <p14:tracePt t="264805" x="6673850" y="2330450"/>
          <p14:tracePt t="264818" x="6661150" y="2330450"/>
          <p14:tracePt t="264835" x="6616700" y="2336800"/>
          <p14:tracePt t="264852" x="6578600" y="2355850"/>
          <p14:tracePt t="264869" x="6540500" y="2362200"/>
          <p14:tracePt t="264885" x="6508750" y="2368550"/>
          <p14:tracePt t="264902" x="6477000" y="2368550"/>
          <p14:tracePt t="264919" x="6464300" y="2368550"/>
          <p14:tracePt t="266080" x="6470650" y="2362200"/>
          <p14:tracePt t="266087" x="6477000" y="2355850"/>
          <p14:tracePt t="266096" x="6483350" y="2355850"/>
          <p14:tracePt t="266260" x="6477000" y="2349500"/>
          <p14:tracePt t="266462" x="6477000" y="2355850"/>
          <p14:tracePt t="266610" x="6477000" y="2349500"/>
          <p14:tracePt t="266619" x="6457950" y="2336800"/>
          <p14:tracePt t="266624" x="6445250" y="2317750"/>
          <p14:tracePt t="266636" x="6432550" y="2305050"/>
          <p14:tracePt t="266652" x="6400800" y="2292350"/>
          <p14:tracePt t="266669" x="6362700" y="2279650"/>
          <p14:tracePt t="266685" x="6292850" y="2273300"/>
          <p14:tracePt t="266702" x="6254750" y="2260600"/>
          <p14:tracePt t="266719" x="6235700" y="2260600"/>
          <p14:tracePt t="266735" x="6216650" y="2260600"/>
          <p14:tracePt t="266752" x="6203950" y="2247900"/>
          <p14:tracePt t="266769" x="6191250" y="2247900"/>
          <p14:tracePt t="266785" x="6178550" y="2247900"/>
          <p14:tracePt t="266802" x="6172200" y="2247900"/>
          <p14:tracePt t="266875" x="6172200" y="2241550"/>
          <p14:tracePt t="266927" x="6184900" y="2235200"/>
          <p14:tracePt t="266936" x="6197600" y="2235200"/>
          <p14:tracePt t="266985" x="6369050" y="2228850"/>
          <p14:tracePt t="267002" x="6400800" y="2228850"/>
          <p14:tracePt t="267019" x="6426200" y="2222500"/>
          <p14:tracePt t="267035" x="6451600" y="2222500"/>
          <p14:tracePt t="267052" x="6470650" y="2222500"/>
          <p14:tracePt t="267069" x="6477000" y="2216150"/>
          <p14:tracePt t="267102" x="6483350" y="2216150"/>
          <p14:tracePt t="267154" x="6489700" y="2216150"/>
          <p14:tracePt t="267168" x="6496050" y="2216150"/>
          <p14:tracePt t="267186" x="6496050" y="2222500"/>
          <p14:tracePt t="274074" x="6496050" y="2235200"/>
          <p14:tracePt t="274082" x="6489700" y="2247900"/>
          <p14:tracePt t="274089" x="6483350" y="2260600"/>
          <p14:tracePt t="274106" x="6483350" y="2279650"/>
          <p14:tracePt t="274119" x="6483350" y="2298700"/>
          <p14:tracePt t="274135" x="6477000" y="2311400"/>
          <p14:tracePt t="274230" x="6470650" y="2317750"/>
          <p14:tracePt t="274236" x="6464300" y="2317750"/>
          <p14:tracePt t="274252" x="6451600" y="2324100"/>
          <p14:tracePt t="274269" x="6432550" y="2336800"/>
          <p14:tracePt t="274285" x="6413500" y="2336800"/>
          <p14:tracePt t="274302" x="6388100" y="2343150"/>
          <p14:tracePt t="274319" x="6369050" y="2343150"/>
          <p14:tracePt t="274335" x="6324600" y="2343150"/>
          <p14:tracePt t="274353" x="6280150" y="2343150"/>
          <p14:tracePt t="274369" x="6197600" y="2343150"/>
          <p14:tracePt t="274385" x="6140450" y="2343150"/>
          <p14:tracePt t="274402" x="6083300" y="2343150"/>
          <p14:tracePt t="274419" x="6057900" y="2343150"/>
          <p14:tracePt t="274436" x="6038850" y="2355850"/>
          <p14:tracePt t="274452" x="6026150" y="2355850"/>
          <p14:tracePt t="274469" x="6013450" y="2355850"/>
          <p14:tracePt t="274485" x="6000750" y="2355850"/>
          <p14:tracePt t="274502" x="5988050" y="2355850"/>
          <p14:tracePt t="274519" x="5969000" y="2355850"/>
          <p14:tracePt t="274535" x="5956300" y="2355850"/>
          <p14:tracePt t="274572" x="5949950" y="2355850"/>
          <p14:tracePt t="274595" x="5943600" y="2349500"/>
          <p14:tracePt t="274603" x="5937250" y="2349500"/>
          <p14:tracePt t="274619" x="5924550" y="2349500"/>
          <p14:tracePt t="274636" x="5911850" y="2349500"/>
          <p14:tracePt t="274652" x="5873750" y="2355850"/>
          <p14:tracePt t="274669" x="5822950" y="2368550"/>
          <p14:tracePt t="274686" x="5784850" y="2374900"/>
          <p14:tracePt t="274702" x="5759450" y="2381250"/>
          <p14:tracePt t="274874" x="5753100" y="2381250"/>
          <p14:tracePt t="274883" x="5746750" y="2381250"/>
          <p14:tracePt t="274890" x="5740400" y="2387600"/>
          <p14:tracePt t="274907" x="5727700" y="2387600"/>
          <p14:tracePt t="274936" x="5695950" y="2400300"/>
          <p14:tracePt t="274986" x="5676900" y="2400300"/>
          <p14:tracePt t="275068" x="5689600" y="2400300"/>
          <p14:tracePt t="275076" x="5708650" y="2400300"/>
          <p14:tracePt t="275085" x="5727700" y="2400300"/>
          <p14:tracePt t="275102" x="5765800" y="2400300"/>
          <p14:tracePt t="275119" x="5822950" y="2400300"/>
          <p14:tracePt t="275135" x="5880100" y="2400300"/>
          <p14:tracePt t="275152" x="5905500" y="2400300"/>
          <p14:tracePt t="275169" x="5918200" y="2400300"/>
          <p14:tracePt t="275185" x="5937250" y="2400300"/>
          <p14:tracePt t="275202" x="5943600" y="2400300"/>
          <p14:tracePt t="275219" x="5975350" y="2400300"/>
          <p14:tracePt t="275235" x="6007100" y="2393950"/>
          <p14:tracePt t="275252" x="6057900" y="2393950"/>
          <p14:tracePt t="275268" x="6108700" y="2387600"/>
          <p14:tracePt t="275285" x="6134100" y="2381250"/>
          <p14:tracePt t="275396" x="6121400" y="2381250"/>
          <p14:tracePt t="275412" x="6115050" y="2381250"/>
          <p14:tracePt t="275560" x="6121400" y="2387600"/>
          <p14:tracePt t="275574" x="6127750" y="2393950"/>
          <p14:tracePt t="275583" x="6134100" y="2393950"/>
          <p14:tracePt t="275602" x="6146800" y="2393950"/>
          <p14:tracePt t="275619" x="6172200" y="2400300"/>
          <p14:tracePt t="275635" x="6210300" y="2400300"/>
          <p14:tracePt t="275652" x="6248400" y="2400300"/>
          <p14:tracePt t="275669" x="6286500" y="2400300"/>
          <p14:tracePt t="275685" x="6318250" y="2400300"/>
          <p14:tracePt t="275702" x="6337300" y="2393950"/>
          <p14:tracePt t="275719" x="6362700" y="2387600"/>
          <p14:tracePt t="275735" x="6375400" y="2387600"/>
          <p14:tracePt t="275909" x="6381750" y="2387600"/>
          <p14:tracePt t="275916" x="6388100" y="2387600"/>
          <p14:tracePt t="275969" x="6426200" y="2413000"/>
          <p14:tracePt t="275986" x="6445250" y="2419350"/>
          <p14:tracePt t="276002" x="6457950" y="2425700"/>
          <p14:tracePt t="276019" x="6464300" y="2425700"/>
          <p14:tracePt t="276036" x="6477000" y="2425700"/>
          <p14:tracePt t="276052" x="6483350" y="2425700"/>
          <p14:tracePt t="276055" x="6489700" y="2425700"/>
          <p14:tracePt t="276087" x="6496050" y="2425700"/>
          <p14:tracePt t="276321" x="6502400" y="2425700"/>
          <p14:tracePt t="276500" x="6508750" y="2425700"/>
          <p14:tracePt t="276522" x="6508750" y="2432050"/>
          <p14:tracePt t="276531" x="6496050" y="2438400"/>
          <p14:tracePt t="276546" x="6489700" y="2438400"/>
          <p14:tracePt t="276555" x="6483350" y="2438400"/>
          <p14:tracePt t="276572" x="6477000" y="2438400"/>
          <p14:tracePt t="283972" x="6642100" y="2381250"/>
          <p14:tracePt t="283981" x="7016750" y="2266950"/>
          <p14:tracePt t="283989" x="7467600" y="2114550"/>
          <p14:tracePt t="284003" x="7931150" y="1993900"/>
          <p14:tracePt t="284019" x="8851900" y="1771650"/>
          <p14:tracePt t="284036" x="9264650" y="1644650"/>
          <p14:tracePt t="284052" x="9645650" y="1536700"/>
          <p14:tracePt t="284069" x="9918700" y="1511300"/>
          <p14:tracePt t="284085" x="10064750" y="1511300"/>
          <p14:tracePt t="284103" x="10121900" y="1543050"/>
          <p14:tracePt t="284119" x="10160000" y="1612900"/>
          <p14:tracePt t="284136" x="10223500" y="1885950"/>
          <p14:tracePt t="284152" x="10267950" y="2228850"/>
          <p14:tracePt t="284168" x="10293350" y="2571750"/>
          <p14:tracePt t="284186" x="10293350" y="2901950"/>
          <p14:tracePt t="284202" x="10242550" y="3136900"/>
          <p14:tracePt t="284219" x="10160000" y="3270250"/>
          <p14:tracePt t="284235" x="9963150" y="3333750"/>
          <p14:tracePt t="284252" x="9798050" y="3295650"/>
          <p14:tracePt t="284269" x="9626600" y="3232150"/>
          <p14:tracePt t="284286" x="9448800" y="3168650"/>
          <p14:tracePt t="284302" x="9296400" y="3149600"/>
          <p14:tracePt t="284319" x="9080500" y="3162300"/>
          <p14:tracePt t="284336" x="8826500" y="3219450"/>
          <p14:tracePt t="284352" x="8470900" y="3416300"/>
          <p14:tracePt t="284369" x="8388350" y="3505200"/>
          <p14:tracePt t="284386" x="8356600" y="3556000"/>
          <p14:tracePt t="284402" x="8350250" y="3587750"/>
          <p14:tracePt t="284436" x="8337550" y="3568700"/>
          <p14:tracePt t="284452" x="8312150" y="3505200"/>
          <p14:tracePt t="284469" x="8248650" y="3409950"/>
          <p14:tracePt t="284485" x="8064500" y="3270250"/>
          <p14:tracePt t="284502" x="7886700" y="3206750"/>
          <p14:tracePt t="284518" x="7734300" y="3181350"/>
          <p14:tracePt t="284536" x="7651750" y="3181350"/>
          <p14:tracePt t="284552" x="7613650" y="3187700"/>
          <p14:tracePt t="284555" x="7613650" y="3194050"/>
          <p14:tracePt t="284569" x="7607300" y="3194050"/>
          <p14:tracePt t="284610" x="7600950" y="3194050"/>
          <p14:tracePt t="284619" x="7581900" y="3194050"/>
          <p14:tracePt t="284635" x="7524750" y="3181350"/>
          <p14:tracePt t="284652" x="7461250" y="3168650"/>
          <p14:tracePt t="284669" x="7397750" y="3162300"/>
          <p14:tracePt t="284686" x="7359650" y="3143250"/>
          <p14:tracePt t="284702" x="7334250" y="3136900"/>
          <p14:tracePt t="284735" x="7321550" y="3175000"/>
          <p14:tracePt t="284752" x="7302500" y="3295650"/>
          <p14:tracePt t="284769" x="7283450" y="3473450"/>
          <p14:tracePt t="284785" x="7245350" y="3721100"/>
          <p14:tracePt t="284803" x="7200900" y="3987800"/>
          <p14:tracePt t="284818" x="7150100" y="4286250"/>
          <p14:tracePt t="284836" x="7023100" y="4749800"/>
          <p14:tracePt t="284852" x="6921500" y="5003800"/>
          <p14:tracePt t="284869" x="6838950" y="5226050"/>
          <p14:tracePt t="284886" x="6756400" y="5499100"/>
          <p14:tracePt t="284902" x="6699250" y="5772150"/>
          <p14:tracePt t="284919" x="6673850" y="6007100"/>
          <p14:tracePt t="284935" x="6692900" y="6197600"/>
          <p14:tracePt t="284969" x="6737350" y="6261100"/>
          <p14:tracePt t="285019" x="6851650" y="6191250"/>
          <p14:tracePt t="285036" x="6870700" y="6178550"/>
          <p14:tracePt t="285052" x="6883400" y="6172200"/>
          <p14:tracePt t="285069" x="6934200" y="6153150"/>
          <p14:tracePt t="285086" x="6991350" y="6134100"/>
          <p14:tracePt t="285102" x="7029450" y="6127750"/>
          <p14:tracePt t="285119" x="7035800" y="6127750"/>
          <p14:tracePt t="285136" x="7054850" y="6134100"/>
          <p14:tracePt t="285152" x="7067550" y="6153150"/>
          <p14:tracePt t="285156" x="7080250" y="6165850"/>
          <p14:tracePt t="285169" x="7080250" y="6172200"/>
          <p14:tracePt t="285186" x="7131050" y="6223000"/>
          <p14:tracePt t="285202" x="7156450" y="6254750"/>
          <p14:tracePt t="285219" x="7169150" y="6267450"/>
          <p14:tracePt t="285236" x="7175500" y="6273800"/>
          <p14:tracePt t="285252" x="7175500" y="6280150"/>
          <p14:tracePt t="285269" x="7162800" y="6280150"/>
          <p14:tracePt t="285286" x="7150100" y="6299200"/>
          <p14:tracePt t="285302" x="7137400" y="6311900"/>
          <p14:tracePt t="285319" x="7124700" y="6318250"/>
          <p14:tracePt t="285336" x="7112000" y="6330950"/>
          <p14:tracePt t="285352" x="7105650" y="6330950"/>
          <p14:tracePt t="285369" x="7105650" y="6337300"/>
          <p14:tracePt t="285434" x="7105650" y="6330950"/>
          <p14:tracePt t="285464" x="7112000" y="6330950"/>
          <p14:tracePt t="285471" x="7118350" y="6330950"/>
          <p14:tracePt t="285485" x="7124700" y="6330950"/>
          <p14:tracePt t="285502" x="7143750" y="6330950"/>
          <p14:tracePt t="285519" x="7181850" y="6337300"/>
          <p14:tracePt t="285535" x="7213600" y="6337300"/>
          <p14:tracePt t="285552" x="7239000" y="6337300"/>
          <p14:tracePt t="285569" x="7270750" y="6337300"/>
          <p14:tracePt t="285586" x="7296150" y="6337300"/>
          <p14:tracePt t="285588" x="7308850" y="6337300"/>
          <p14:tracePt t="285602" x="7315200" y="6330950"/>
          <p14:tracePt t="285619" x="7334250" y="6318250"/>
          <p14:tracePt t="285635" x="7366000" y="6292850"/>
          <p14:tracePt t="285652" x="7372350" y="6280150"/>
          <p14:tracePt t="285669" x="7378700" y="6267450"/>
          <p14:tracePt t="285689" x="7378700" y="6261100"/>
          <p14:tracePt t="285702" x="7378700" y="6248400"/>
          <p14:tracePt t="285719" x="7359650" y="6229350"/>
          <p14:tracePt t="285721" x="7327900" y="6210300"/>
          <p14:tracePt t="285736" x="7264400" y="6178550"/>
          <p14:tracePt t="285752" x="7169150" y="6140450"/>
          <p14:tracePt t="285769" x="7099300" y="6127750"/>
          <p14:tracePt t="285786" x="7048500" y="6121400"/>
          <p14:tracePt t="285802" x="7010400" y="6121400"/>
          <p14:tracePt t="285818" x="6985000" y="6127750"/>
          <p14:tracePt t="285836" x="6978650" y="6140450"/>
          <p14:tracePt t="285854" x="6972300" y="6159500"/>
          <p14:tracePt t="285869" x="6985000" y="6178550"/>
          <p14:tracePt t="285885" x="7004050" y="6203950"/>
          <p14:tracePt t="285902" x="7054850" y="6235700"/>
          <p14:tracePt t="285919" x="7124700" y="6273800"/>
          <p14:tracePt t="285953" x="7258050" y="6318250"/>
          <p14:tracePt t="286002" x="7366000" y="6324600"/>
          <p14:tracePt t="286019" x="7372350" y="6324600"/>
          <p14:tracePt t="286052" x="7385050" y="6324600"/>
          <p14:tracePt t="286085" x="7385050" y="6318250"/>
          <p14:tracePt t="286219" x="7385050" y="6311900"/>
          <p14:tracePt t="286227" x="7385050" y="6299200"/>
          <p14:tracePt t="286242" x="7391400" y="6299200"/>
          <p14:tracePt t="286252" x="7397750" y="6299200"/>
          <p14:tracePt t="286269" x="7397750" y="6292850"/>
          <p14:tracePt t="286444" x="7404100" y="6292850"/>
          <p14:tracePt t="286453" x="7410450" y="6292850"/>
          <p14:tracePt t="286474" x="7416800" y="6292850"/>
          <p14:tracePt t="286486" x="7423150" y="6292850"/>
          <p14:tracePt t="286502" x="7429500" y="6299200"/>
          <p14:tracePt t="286519" x="7435850" y="6299200"/>
          <p14:tracePt t="286980" x="7435850" y="6305550"/>
          <p14:tracePt t="290053" x="7442200" y="6305550"/>
          <p14:tracePt t="290068" x="7442200" y="6311900"/>
          <p14:tracePt t="290106" x="7448550" y="6318250"/>
          <p14:tracePt t="290169" x="7448550" y="6311900"/>
          <p14:tracePt t="290177" x="7448550" y="6305550"/>
          <p14:tracePt t="290186" x="7448550" y="6299200"/>
          <p14:tracePt t="290202" x="7435850" y="6286500"/>
          <p14:tracePt t="290219" x="7416800" y="6273800"/>
          <p14:tracePt t="290236" x="7404100" y="6267450"/>
          <p14:tracePt t="290252" x="7404100" y="6261100"/>
          <p14:tracePt t="290316" x="7391400" y="6261100"/>
          <p14:tracePt t="290324" x="7385050" y="6261100"/>
          <p14:tracePt t="290335" x="7378700" y="6261100"/>
          <p14:tracePt t="290352" x="7359650" y="6273800"/>
          <p14:tracePt t="290368" x="7353300" y="6273800"/>
          <p14:tracePt t="290386" x="7346950" y="6280150"/>
          <p14:tracePt t="290488" x="7359650" y="6280150"/>
          <p14:tracePt t="290496" x="7366000" y="6286500"/>
          <p14:tracePt t="290505" x="7372350" y="6286500"/>
          <p14:tracePt t="290519" x="7385050" y="6286500"/>
          <p14:tracePt t="290930" x="7391400" y="6286500"/>
          <p14:tracePt t="290947" x="7397750" y="6286500"/>
          <p14:tracePt t="290986" x="7416800" y="6292850"/>
          <p14:tracePt t="292198" x="7423150" y="6292850"/>
          <p14:tracePt t="292206" x="7435850" y="6292850"/>
          <p14:tracePt t="292219" x="7448550" y="6292850"/>
          <p14:tracePt t="292236" x="7461250" y="6292850"/>
          <p14:tracePt t="292252" x="7473950" y="6292850"/>
          <p14:tracePt t="292749" x="7486650" y="6292850"/>
          <p14:tracePt t="292764" x="7486650" y="6299200"/>
          <p14:tracePt t="292788" x="7493000" y="6299200"/>
          <p14:tracePt t="292811" x="7499350" y="6299200"/>
          <p14:tracePt t="292827" x="7505700" y="6299200"/>
          <p14:tracePt t="292834" x="7512050" y="6299200"/>
          <p14:tracePt t="293558" x="7505700" y="6299200"/>
          <p14:tracePt t="293567" x="7499350" y="6299200"/>
          <p14:tracePt t="293574" x="7493000" y="6299200"/>
          <p14:tracePt t="293586" x="7486650" y="6299200"/>
          <p14:tracePt t="293619" x="7480300" y="6299200"/>
          <p14:tracePt t="293636" x="7442200" y="6299200"/>
          <p14:tracePt t="293652" x="7416800" y="6299200"/>
          <p14:tracePt t="293669" x="7391400" y="6299200"/>
          <p14:tracePt t="293686" x="7366000" y="6299200"/>
          <p14:tracePt t="293738" x="7359650" y="6299200"/>
          <p14:tracePt t="293746" x="7353300" y="6299200"/>
          <p14:tracePt t="293760" x="7346950" y="6299200"/>
          <p14:tracePt t="293776" x="7340600" y="6299200"/>
          <p14:tracePt t="293816" x="7334250" y="6299200"/>
          <p14:tracePt t="293824" x="7327900" y="6299200"/>
          <p14:tracePt t="293835" x="7302500" y="6299200"/>
          <p14:tracePt t="293852" x="7258050" y="6299200"/>
          <p14:tracePt t="293955" x="7270750" y="6299200"/>
          <p14:tracePt t="293962" x="7321550" y="6292850"/>
          <p14:tracePt t="293970" x="7391400" y="6286500"/>
          <p14:tracePt t="293985" x="7537450" y="6261100"/>
          <p14:tracePt t="294002" x="7645400" y="6254750"/>
          <p14:tracePt t="294018" x="7696200" y="6254750"/>
          <p14:tracePt t="294035" x="7715250" y="6254750"/>
          <p14:tracePt t="294070" x="7702550" y="6254750"/>
          <p14:tracePt t="294085" x="7677150" y="6254750"/>
          <p14:tracePt t="294102" x="7581900" y="6273800"/>
          <p14:tracePt t="294119" x="7473950" y="6299200"/>
          <p14:tracePt t="294136" x="7448550" y="6299200"/>
          <p14:tracePt t="294152" x="7442200" y="6299200"/>
          <p14:tracePt t="294228" x="7448550" y="6299200"/>
          <p14:tracePt t="294235" x="7454900" y="6292850"/>
          <p14:tracePt t="294252" x="7499350" y="6267450"/>
          <p14:tracePt t="294269" x="7575550" y="6229350"/>
          <p14:tracePt t="294285" x="7664450" y="6153150"/>
          <p14:tracePt t="294302" x="7804150" y="6045200"/>
          <p14:tracePt t="294305" x="7867650" y="5981700"/>
          <p14:tracePt t="294319" x="7912100" y="5899150"/>
          <p14:tracePt t="294336" x="8058150" y="5664200"/>
          <p14:tracePt t="294352" x="8108950" y="5562600"/>
          <p14:tracePt t="294369" x="8128000" y="5518150"/>
          <p14:tracePt t="294386" x="8128000" y="5499100"/>
          <p14:tracePt t="294402" x="8128000" y="5492750"/>
          <p14:tracePt t="294452" x="8134350" y="5499100"/>
          <p14:tracePt t="294460" x="8134350" y="5537200"/>
          <p14:tracePt t="294469" x="8134350" y="5594350"/>
          <p14:tracePt t="294485" x="8140700" y="5715000"/>
          <p14:tracePt t="294502" x="8159750" y="5829300"/>
          <p14:tracePt t="294519" x="8197850" y="5873750"/>
          <p14:tracePt t="294536" x="8267700" y="5886450"/>
          <p14:tracePt t="294552" x="8331200" y="5880100"/>
          <p14:tracePt t="294569" x="8382000" y="5835650"/>
          <p14:tracePt t="294586" x="8439150" y="5746750"/>
          <p14:tracePt t="294602" x="8464550" y="5676900"/>
          <p14:tracePt t="294619" x="8470900" y="5626100"/>
          <p14:tracePt t="294636" x="8470900" y="5619750"/>
          <p14:tracePt t="294669" x="8458200" y="5619750"/>
          <p14:tracePt t="294671" x="8432800" y="5638800"/>
          <p14:tracePt t="294686" x="8293100" y="5695950"/>
          <p14:tracePt t="294702" x="8121650" y="5778500"/>
          <p14:tracePt t="294719" x="7931150" y="5861050"/>
          <p14:tracePt t="294736" x="7766050" y="5943600"/>
          <p14:tracePt t="294752" x="7588250" y="6000750"/>
          <p14:tracePt t="294769" x="7467600" y="6045200"/>
          <p14:tracePt t="294786" x="7397750" y="6076950"/>
          <p14:tracePt t="294802" x="7353300" y="6127750"/>
          <p14:tracePt t="294819" x="7346950" y="6146800"/>
          <p14:tracePt t="294836" x="7340600" y="6172200"/>
          <p14:tracePt t="294852" x="7340600" y="6178550"/>
          <p14:tracePt t="294869" x="7327900" y="6191250"/>
          <p14:tracePt t="294886" x="7315200" y="6203950"/>
          <p14:tracePt t="294902" x="7302500" y="6216650"/>
          <p14:tracePt t="294918" x="7296150" y="6229350"/>
          <p14:tracePt t="294935" x="7277100" y="6242050"/>
          <p14:tracePt t="294968" x="7232650" y="6273800"/>
          <p14:tracePt t="295018" x="7194550" y="6305550"/>
          <p14:tracePt t="295035" x="7188200" y="6311900"/>
          <p14:tracePt t="295136" x="7188200" y="6305550"/>
          <p14:tracePt t="295145" x="7194550" y="6299200"/>
          <p14:tracePt t="295157" x="7194550" y="6292850"/>
          <p14:tracePt t="295169" x="7194550" y="6286500"/>
          <p14:tracePt t="295580" x="7200900" y="6286500"/>
          <p14:tracePt t="295589" x="7219950" y="6286500"/>
          <p14:tracePt t="295597" x="7239000" y="6286500"/>
          <p14:tracePt t="295606" x="7258050" y="6286500"/>
          <p14:tracePt t="295619" x="7283450" y="6286500"/>
          <p14:tracePt t="295636" x="7378700" y="6286500"/>
          <p14:tracePt t="295652" x="7429500" y="6286500"/>
          <p14:tracePt t="295669" x="7442200" y="6286500"/>
          <p14:tracePt t="295885" x="7435850" y="6286500"/>
          <p14:tracePt t="295893" x="7435850" y="6280150"/>
          <p14:tracePt t="295918" x="7416800" y="6273800"/>
          <p14:tracePt t="297206" x="7423150" y="6267450"/>
          <p14:tracePt t="297213" x="7442200" y="6261100"/>
          <p14:tracePt t="297222" x="7473950" y="6242050"/>
          <p14:tracePt t="297236" x="7537450" y="6203950"/>
          <p14:tracePt t="297253" x="7562850" y="6165850"/>
          <p14:tracePt t="297269" x="7562850" y="6134100"/>
          <p14:tracePt t="297286" x="7531100" y="6096000"/>
          <p14:tracePt t="297303" x="7461250" y="6013450"/>
          <p14:tracePt t="297319" x="7321550" y="5905500"/>
          <p14:tracePt t="297336" x="7137400" y="5784850"/>
          <p14:tracePt t="297353" x="6908800" y="5664200"/>
          <p14:tracePt t="297369" x="6337300" y="5435600"/>
          <p14:tracePt t="297385" x="5937250" y="5308600"/>
          <p14:tracePt t="297402" x="5530850" y="5143500"/>
          <p14:tracePt t="297419" x="5092700" y="4914900"/>
          <p14:tracePt t="297436" x="4699000" y="4667250"/>
          <p14:tracePt t="297452" x="4362450" y="4406900"/>
          <p14:tracePt t="297469" x="4108450" y="4178300"/>
          <p14:tracePt t="297486" x="3867150" y="3924300"/>
          <p14:tracePt t="297502" x="3778250" y="3822700"/>
          <p14:tracePt t="297519" x="3721100" y="3733800"/>
          <p14:tracePt t="297536" x="3683000" y="3651250"/>
          <p14:tracePt t="297552" x="3663950" y="3606800"/>
          <p14:tracePt t="297569" x="3651250" y="3575050"/>
          <p14:tracePt t="297571" x="3644900" y="3575050"/>
          <p14:tracePt t="298156" x="3657600" y="3562350"/>
          <p14:tracePt t="298163" x="3702050" y="3524250"/>
          <p14:tracePt t="298172" x="3714750" y="3473450"/>
          <p14:tracePt t="298186" x="3759200" y="3327400"/>
          <p14:tracePt t="298203" x="3816350" y="3168650"/>
          <p14:tracePt t="298218" x="3879850" y="3022600"/>
          <p14:tracePt t="298236" x="3930650" y="2901950"/>
          <p14:tracePt t="298252" x="3975100" y="2806700"/>
          <p14:tracePt t="298269" x="4044950" y="2781300"/>
          <p14:tracePt t="298286" x="4235450" y="2813050"/>
          <p14:tracePt t="298302" x="4438650" y="2908300"/>
          <p14:tracePt t="298319" x="4679950" y="3067050"/>
          <p14:tracePt t="298336" x="4838700" y="3232150"/>
          <p14:tracePt t="298352" x="4889500" y="3390900"/>
          <p14:tracePt t="298369" x="4857750" y="3536950"/>
          <p14:tracePt t="298386" x="4635500" y="3689350"/>
          <p14:tracePt t="298402" x="4464050" y="3702050"/>
          <p14:tracePt t="298419" x="4330700" y="3651250"/>
          <p14:tracePt t="298436" x="4254500" y="3587750"/>
          <p14:tracePt t="298452" x="4216400" y="3517900"/>
          <p14:tracePt t="298470" x="4210050" y="3454400"/>
          <p14:tracePt t="298486" x="4235450" y="3416300"/>
          <p14:tracePt t="298502" x="4279900" y="3403600"/>
          <p14:tracePt t="298519" x="4362450" y="3403600"/>
          <p14:tracePt t="298536" x="4470400" y="3435350"/>
          <p14:tracePt t="298552" x="4508500" y="3448050"/>
          <p14:tracePt t="298570" x="4521200" y="3460750"/>
          <p14:tracePt t="299142" x="4521200" y="3467100"/>
          <p14:tracePt t="299149" x="4546600" y="3479800"/>
          <p14:tracePt t="299155" x="4584700" y="3498850"/>
          <p14:tracePt t="299170" x="4641850" y="3530600"/>
          <p14:tracePt t="299186" x="4749800" y="3600450"/>
          <p14:tracePt t="299203" x="4927600" y="3740150"/>
          <p14:tracePt t="299219" x="5194300" y="3949700"/>
          <p14:tracePt t="299222" x="5314950" y="4064000"/>
          <p14:tracePt t="299236" x="5530850" y="4292600"/>
          <p14:tracePt t="299252" x="5715000" y="4483100"/>
          <p14:tracePt t="299269" x="5886450" y="4660900"/>
          <p14:tracePt t="299286" x="5994400" y="4794250"/>
          <p14:tracePt t="299289" x="6038850" y="4838700"/>
          <p14:tracePt t="299302" x="6083300" y="4876800"/>
          <p14:tracePt t="299319" x="6127750" y="4921250"/>
          <p14:tracePt t="299336" x="6159500" y="4946650"/>
          <p14:tracePt t="299369" x="6159500" y="4953000"/>
          <p14:tracePt t="299403" x="6184900" y="4908550"/>
          <p14:tracePt t="299419" x="6229350" y="4794250"/>
          <p14:tracePt t="299436" x="6350000" y="4597400"/>
          <p14:tracePt t="299452" x="6451600" y="4476750"/>
          <p14:tracePt t="299469" x="6559550" y="4375150"/>
          <p14:tracePt t="299485" x="6673850" y="4279900"/>
          <p14:tracePt t="299503" x="6781800" y="4191000"/>
          <p14:tracePt t="299519" x="6896100" y="4095750"/>
          <p14:tracePt t="299536" x="7004050" y="3975100"/>
          <p14:tracePt t="299552" x="7124700" y="3848100"/>
          <p14:tracePt t="299569" x="7283450" y="3670300"/>
          <p14:tracePt t="299586" x="7340600" y="3594100"/>
          <p14:tracePt t="299603" x="7366000" y="3543300"/>
          <p14:tracePt t="299619" x="7385050" y="3505200"/>
          <p14:tracePt t="299636" x="7385050" y="3486150"/>
          <p14:tracePt t="300782" x="7391400" y="3498850"/>
          <p14:tracePt t="300790" x="7397750" y="3536950"/>
          <p14:tracePt t="300803" x="7397750" y="3594100"/>
          <p14:tracePt t="300819" x="7391400" y="3765550"/>
          <p14:tracePt t="300836" x="7283450" y="4241800"/>
          <p14:tracePt t="300852" x="7143750" y="4629150"/>
          <p14:tracePt t="300869" x="6991350" y="5035550"/>
          <p14:tracePt t="300886" x="6851650" y="5340350"/>
          <p14:tracePt t="300903" x="6775450" y="5549900"/>
          <p14:tracePt t="300908" x="6750050" y="5619750"/>
          <p14:tracePt t="300919" x="6750050" y="5657850"/>
          <p14:tracePt t="300952" x="6781800" y="5638800"/>
          <p14:tracePt t="301002" x="6889750" y="5187950"/>
          <p14:tracePt t="301019" x="6940550" y="5003800"/>
          <p14:tracePt t="301036" x="6978650" y="4838700"/>
          <p14:tracePt t="301052" x="6997700" y="4686300"/>
          <p14:tracePt t="301069" x="7010400" y="4559300"/>
          <p14:tracePt t="301086" x="7016750" y="4394200"/>
          <p14:tracePt t="301102" x="7016750" y="4292600"/>
          <p14:tracePt t="301119" x="7029450" y="4216400"/>
          <p14:tracePt t="301136" x="7061200" y="4146550"/>
          <p14:tracePt t="301152" x="7112000" y="4064000"/>
          <p14:tracePt t="301169" x="7175500" y="3981450"/>
          <p14:tracePt t="301186" x="7264400" y="3898900"/>
          <p14:tracePt t="301202" x="7289800" y="3879850"/>
          <p14:tracePt t="301219" x="7296150" y="3867150"/>
          <p14:tracePt t="301294" x="7296150" y="3873500"/>
          <p14:tracePt t="301303" x="7296150" y="3905250"/>
          <p14:tracePt t="301319" x="7296150" y="4019550"/>
          <p14:tracePt t="301336" x="7277100" y="4210050"/>
          <p14:tracePt t="301352" x="7219950" y="4527550"/>
          <p14:tracePt t="301369" x="7175500" y="4889500"/>
          <p14:tracePt t="301386" x="7156450" y="5308600"/>
          <p14:tracePt t="301402" x="7156450" y="5759450"/>
          <p14:tracePt t="301419" x="7150100" y="6159500"/>
          <p14:tracePt t="301436" x="7150100" y="6508750"/>
          <p14:tracePt t="301453" x="7156450" y="6584950"/>
          <p14:tracePt t="301469" x="7156450" y="6591300"/>
          <p14:tracePt t="301606" x="7162800" y="6584950"/>
          <p14:tracePt t="301614" x="7175500" y="6553200"/>
          <p14:tracePt t="301622" x="7200900" y="6534150"/>
          <p14:tracePt t="301636" x="7245350" y="6483350"/>
          <p14:tracePt t="301652" x="7277100" y="6470650"/>
          <p14:tracePt t="301669" x="7289800" y="6464300"/>
          <p14:tracePt t="301686" x="7296150" y="6464300"/>
          <p14:tracePt t="301754" x="7296150" y="6457950"/>
          <p14:tracePt t="301762" x="7296150" y="6445250"/>
          <p14:tracePt t="301772" x="7296150" y="6426200"/>
          <p14:tracePt t="301785" x="7296150" y="6388100"/>
          <p14:tracePt t="301802" x="7296150" y="6350000"/>
          <p14:tracePt t="301819" x="7283450" y="6318250"/>
          <p14:tracePt t="301836" x="7283450" y="6299200"/>
          <p14:tracePt t="301852" x="7283450" y="6280150"/>
          <p14:tracePt t="301994" x="7283450" y="6286500"/>
          <p14:tracePt t="302018" x="7283450" y="6292850"/>
          <p14:tracePt t="302834" x="7277100" y="6299200"/>
          <p14:tracePt t="302843" x="7277100" y="6305550"/>
          <p14:tracePt t="302852" x="7270750" y="6311900"/>
          <p14:tracePt t="302869" x="7258050" y="6318250"/>
          <p14:tracePt t="302903" x="7251700" y="6318250"/>
          <p14:tracePt t="303535" x="7258050" y="6305550"/>
          <p14:tracePt t="303543" x="7270750" y="6292850"/>
          <p14:tracePt t="303568" x="7270750" y="6286500"/>
          <p14:tracePt t="303589" x="7277100" y="6286500"/>
          <p14:tracePt t="303760" x="7283450" y="6292850"/>
          <p14:tracePt t="303776" x="7283450" y="6299200"/>
          <p14:tracePt t="305138" x="7289800" y="6299200"/>
          <p14:tracePt t="305145" x="7296150" y="6286500"/>
          <p14:tracePt t="305154" x="7296150" y="6280150"/>
          <p14:tracePt t="305169" x="7302500" y="6229350"/>
          <p14:tracePt t="305186" x="7302500" y="6178550"/>
          <p14:tracePt t="305202" x="7302500" y="6134100"/>
          <p14:tracePt t="305205" x="7302500" y="6108700"/>
          <p14:tracePt t="305219" x="7296150" y="6089650"/>
          <p14:tracePt t="305236" x="7277100" y="5981700"/>
          <p14:tracePt t="305252" x="7258050" y="5886450"/>
          <p14:tracePt t="305269" x="7226300" y="5772150"/>
          <p14:tracePt t="305286" x="7175500" y="5664200"/>
          <p14:tracePt t="305302" x="7131050" y="5588000"/>
          <p14:tracePt t="305319" x="7086600" y="5518150"/>
          <p14:tracePt t="305336" x="7035800" y="5467350"/>
          <p14:tracePt t="305338" x="7016750" y="5448300"/>
          <p14:tracePt t="305352" x="6991350" y="5441950"/>
          <p14:tracePt t="305369" x="6940550" y="5410200"/>
          <p14:tracePt t="305386" x="6775450" y="5378450"/>
          <p14:tracePt t="305402" x="6584950" y="5340350"/>
          <p14:tracePt t="305419" x="6242050" y="5264150"/>
          <p14:tracePt t="305436" x="5892800" y="5137150"/>
          <p14:tracePt t="305452" x="5530850" y="4978400"/>
          <p14:tracePt t="305469" x="5302250" y="4876800"/>
          <p14:tracePt t="305486" x="5175250" y="4800600"/>
          <p14:tracePt t="305503" x="5168900" y="4800600"/>
          <p14:tracePt t="305812" x="5168900" y="4794250"/>
          <p14:tracePt t="305838" x="5194300" y="4762500"/>
          <p14:tracePt t="305845" x="5238750" y="4718050"/>
          <p14:tracePt t="305853" x="5302250" y="4654550"/>
          <p14:tracePt t="305869" x="5410200" y="4559300"/>
          <p14:tracePt t="305886" x="5537200" y="4489450"/>
          <p14:tracePt t="305902" x="5657850" y="4438650"/>
          <p14:tracePt t="305919" x="5784850" y="4381500"/>
          <p14:tracePt t="305936" x="5962650" y="4279900"/>
          <p14:tracePt t="305969" x="6191250" y="4146550"/>
          <p14:tracePt t="306019" x="6648450" y="3962400"/>
          <p14:tracePt t="306036" x="6826250" y="3905250"/>
          <p14:tracePt t="306052" x="6978650" y="3829050"/>
          <p14:tracePt t="306069" x="7073900" y="3778250"/>
          <p14:tracePt t="306085" x="7086600" y="3771900"/>
          <p14:tracePt t="306178" x="7086600" y="3765550"/>
          <p14:tracePt t="306187" x="7105650" y="3752850"/>
          <p14:tracePt t="306202" x="7156450" y="3721100"/>
          <p14:tracePt t="306219" x="7200900" y="3695700"/>
          <p14:tracePt t="306236" x="7219950" y="3676650"/>
          <p14:tracePt t="306252" x="7226300" y="3663950"/>
          <p14:tracePt t="306522" x="7232650" y="3663950"/>
          <p14:tracePt t="306530" x="7245350" y="3657600"/>
          <p14:tracePt t="306538" x="7283450" y="3657600"/>
          <p14:tracePt t="306553" x="7359650" y="3651250"/>
          <p14:tracePt t="306569" x="7423150" y="3651250"/>
          <p14:tracePt t="306586" x="7467600" y="3644900"/>
          <p14:tracePt t="306603" x="7473950" y="3644900"/>
          <p14:tracePt t="307105" x="7486650" y="3644900"/>
          <p14:tracePt t="307113" x="7505700" y="3632200"/>
          <p14:tracePt t="307120" x="7524750" y="3613150"/>
          <p14:tracePt t="307136" x="7569200" y="3594100"/>
          <p14:tracePt t="307153" x="7594600" y="3575050"/>
          <p14:tracePt t="307169" x="7620000" y="3562350"/>
          <p14:tracePt t="307186" x="7626350" y="3556000"/>
          <p14:tracePt t="307314" x="7632700" y="3556000"/>
          <p14:tracePt t="307328" x="7632700" y="3562350"/>
          <p14:tracePt t="307337" x="7645400" y="3562350"/>
          <p14:tracePt t="307353" x="7645400" y="3568700"/>
          <p14:tracePt t="307369" x="7651750" y="3581400"/>
          <p14:tracePt t="307386" x="7658100" y="3594100"/>
          <p14:tracePt t="307402" x="7664450" y="3600450"/>
          <p14:tracePt t="307522" x="7658100" y="3600450"/>
          <p14:tracePt t="307530" x="7645400" y="3594100"/>
          <p14:tracePt t="307538" x="7626350" y="3594100"/>
          <p14:tracePt t="307553" x="7607300" y="3587750"/>
          <p14:tracePt t="307569" x="7556500" y="3568700"/>
          <p14:tracePt t="307586" x="7512050" y="3562350"/>
          <p14:tracePt t="307602" x="7505700" y="3562350"/>
          <p14:tracePt t="307740" x="7518400" y="3575050"/>
          <p14:tracePt t="307749" x="7524750" y="3587750"/>
          <p14:tracePt t="307755" x="7531100" y="3594100"/>
          <p14:tracePt t="307769" x="7550150" y="3600450"/>
          <p14:tracePt t="307786" x="7575550" y="3619500"/>
          <p14:tracePt t="307802" x="7620000" y="3625850"/>
          <p14:tracePt t="307819" x="7620000" y="3632200"/>
          <p14:tracePt t="307933" x="7613650" y="3632200"/>
          <p14:tracePt t="307942" x="7607300" y="3625850"/>
          <p14:tracePt t="307986" x="7594600" y="3625850"/>
          <p14:tracePt t="308062" x="7600950" y="3625850"/>
          <p14:tracePt t="308067" x="7613650" y="3619500"/>
          <p14:tracePt t="308081" x="7620000" y="3619500"/>
          <p14:tracePt t="308115" x="7626350" y="3619500"/>
          <p14:tracePt t="312431" x="7651750" y="3568700"/>
          <p14:tracePt t="312440" x="7689850" y="3479800"/>
          <p14:tracePt t="312447" x="7708900" y="3397250"/>
          <p14:tracePt t="312453" x="7708900" y="3340100"/>
          <p14:tracePt t="312470" x="7651750" y="3238500"/>
          <p14:tracePt t="312486" x="7499350" y="3149600"/>
          <p14:tracePt t="312503" x="7067550" y="3028950"/>
          <p14:tracePt t="312520" x="6292850" y="2940050"/>
          <p14:tracePt t="312536" x="5365750" y="2927350"/>
          <p14:tracePt t="312553" x="4546600" y="2997200"/>
          <p14:tracePt t="312569" x="3975100" y="3105150"/>
          <p14:tracePt t="312586" x="3638550" y="3257550"/>
          <p14:tracePt t="312602" x="3568700" y="3352800"/>
          <p14:tracePt t="312619" x="3524250" y="3467100"/>
          <p14:tracePt t="312636" x="3498850" y="3587750"/>
          <p14:tracePt t="312652" x="3473450" y="3727450"/>
          <p14:tracePt t="312655" x="3454400" y="3790950"/>
          <p14:tracePt t="312669" x="3435350" y="3873500"/>
          <p14:tracePt t="312686" x="3359150" y="4089400"/>
          <p14:tracePt t="312702" x="3295650" y="4203700"/>
          <p14:tracePt t="312719" x="3130550" y="4318000"/>
          <p14:tracePt t="312736" x="2844800" y="4464050"/>
          <p14:tracePt t="312752" x="2495550" y="4641850"/>
          <p14:tracePt t="312769" x="2298700" y="4737100"/>
          <p14:tracePt t="312786" x="2209800" y="4768850"/>
          <p14:tracePt t="312803" x="2171700" y="4762500"/>
          <p14:tracePt t="312819" x="2127250" y="4667250"/>
          <p14:tracePt t="312836" x="2120900" y="4521200"/>
          <p14:tracePt t="312852" x="2120900" y="4362450"/>
          <p14:tracePt t="312869" x="2120900" y="4191000"/>
          <p14:tracePt t="312886" x="2120900" y="4025900"/>
          <p14:tracePt t="312903" x="2120900" y="3860800"/>
          <p14:tracePt t="312919" x="2114550" y="3714750"/>
          <p14:tracePt t="312952" x="2012950" y="3498850"/>
          <p14:tracePt t="313002" x="1974850" y="3473450"/>
          <p14:tracePt t="313036" x="1974850" y="3479800"/>
          <p14:tracePt t="313052" x="1974850" y="3492500"/>
          <p14:tracePt t="313222" x="1974850" y="3486150"/>
          <p14:tracePt t="313231" x="1987550" y="3454400"/>
          <p14:tracePt t="313239" x="1993900" y="3384550"/>
          <p14:tracePt t="313253" x="2006600" y="3314700"/>
          <p14:tracePt t="313269" x="2006600" y="3155950"/>
          <p14:tracePt t="313286" x="2006600" y="2870200"/>
          <p14:tracePt t="313303" x="2006600" y="2622550"/>
          <p14:tracePt t="313319" x="2006600" y="2279650"/>
          <p14:tracePt t="313336" x="2025650" y="1917700"/>
          <p14:tracePt t="313352" x="2139950" y="1587500"/>
          <p14:tracePt t="313369" x="2298700" y="1301750"/>
          <p14:tracePt t="313386" x="2698750" y="908050"/>
          <p14:tracePt t="313402" x="3098800" y="647700"/>
          <p14:tracePt t="313419" x="3409950" y="501650"/>
          <p14:tracePt t="313436" x="3568700" y="431800"/>
          <p14:tracePt t="313453" x="3657600" y="412750"/>
          <p14:tracePt t="313456" x="3676650" y="406400"/>
          <p14:tracePt t="313469" x="3702050" y="406400"/>
          <p14:tracePt t="313486" x="3733800" y="406400"/>
          <p14:tracePt t="313502" x="3752850" y="419100"/>
          <p14:tracePt t="313519" x="3803650" y="457200"/>
          <p14:tracePt t="313536" x="3879850" y="508000"/>
          <p14:tracePt t="313553" x="3956050" y="577850"/>
          <p14:tracePt t="313555" x="3987800" y="603250"/>
          <p14:tracePt t="313569" x="4025900" y="641350"/>
          <p14:tracePt t="313586" x="4114800" y="723900"/>
          <p14:tracePt t="313602" x="4197350" y="787400"/>
          <p14:tracePt t="313619" x="4260850" y="831850"/>
          <p14:tracePt t="313636" x="4273550" y="831850"/>
          <p14:tracePt t="313721" x="4260850" y="844550"/>
          <p14:tracePt t="313729" x="4235450" y="850900"/>
          <p14:tracePt t="313737" x="4191000" y="876300"/>
          <p14:tracePt t="313752" x="4057650" y="971550"/>
          <p14:tracePt t="313769" x="3892550" y="1092200"/>
          <p14:tracePt t="313786" x="3746500" y="1238250"/>
          <p14:tracePt t="313803" x="3613150" y="1409700"/>
          <p14:tracePt t="313819" x="3543300" y="1549400"/>
          <p14:tracePt t="313836" x="3530600" y="1663700"/>
          <p14:tracePt t="313853" x="3536950" y="1682750"/>
          <p14:tracePt t="313869" x="3549650" y="1689100"/>
          <p14:tracePt t="313901" x="3549650" y="1682750"/>
          <p14:tracePt t="313907" x="3549650" y="1676400"/>
          <p14:tracePt t="313937" x="3556000" y="1663700"/>
          <p14:tracePt t="314024" x="3568700" y="1663700"/>
          <p14:tracePt t="314033" x="3581400" y="1657350"/>
          <p14:tracePt t="314040" x="3600450" y="1651000"/>
          <p14:tracePt t="314052" x="3638550" y="1638300"/>
          <p14:tracePt t="314069" x="3714750" y="1612900"/>
          <p14:tracePt t="314085" x="3879850" y="1549400"/>
          <p14:tracePt t="314102" x="3937000" y="1517650"/>
          <p14:tracePt t="314120" x="3956050" y="1498600"/>
          <p14:tracePt t="314210" x="3962400" y="1498600"/>
          <p14:tracePt t="314219" x="3968750" y="1498600"/>
          <p14:tracePt t="314236" x="3975100" y="1498600"/>
          <p14:tracePt t="314926" x="3994150" y="1492250"/>
          <p14:tracePt t="314934" x="4064000" y="1473200"/>
          <p14:tracePt t="314986" x="4222750" y="1384300"/>
          <p14:tracePt t="315004" x="4235450" y="1384300"/>
          <p14:tracePt t="315019" x="4279900" y="1384300"/>
          <p14:tracePt t="315036" x="4292600" y="1384300"/>
          <p14:tracePt t="315053" x="4298950" y="1384300"/>
          <p14:tracePt t="315086" x="4298950" y="1371600"/>
          <p14:tracePt t="315103" x="4311650" y="1352550"/>
          <p14:tracePt t="315121" x="4330700" y="1314450"/>
          <p14:tracePt t="315136" x="4343400" y="1295400"/>
          <p14:tracePt t="315153" x="4356100" y="1276350"/>
          <p14:tracePt t="315169" x="4362450" y="1270000"/>
          <p14:tracePt t="315314" x="4362450" y="1276350"/>
          <p14:tracePt t="315330" x="4362450" y="1282700"/>
          <p14:tracePt t="315339" x="4362450" y="1289050"/>
          <p14:tracePt t="315354" x="4362450" y="1295400"/>
          <p14:tracePt t="315369" x="4368800" y="1320800"/>
          <p14:tracePt t="315386" x="4368800" y="1327150"/>
          <p14:tracePt t="315719" x="4375150" y="1327150"/>
          <p14:tracePt t="315735" x="4375150" y="1333500"/>
          <p14:tracePt t="315753" x="4375150" y="1339850"/>
          <p14:tracePt t="315769" x="4381500" y="1339850"/>
          <p14:tracePt t="315850" x="4387850" y="1339850"/>
          <p14:tracePt t="315858" x="4394200" y="1339850"/>
          <p14:tracePt t="315869" x="4394200" y="1346200"/>
          <p14:tracePt t="315886" x="4400550" y="1346200"/>
          <p14:tracePt t="316949" x="4394200" y="1365250"/>
          <p14:tracePt t="316956" x="4362450" y="1428750"/>
          <p14:tracePt t="316969" x="4279900" y="1562100"/>
          <p14:tracePt t="316986" x="4178300" y="1739900"/>
          <p14:tracePt t="317003" x="4095750" y="1962150"/>
          <p14:tracePt t="317019" x="4051300" y="2133600"/>
          <p14:tracePt t="317035" x="4032250" y="2286000"/>
          <p14:tracePt t="317052" x="4032250" y="2406650"/>
          <p14:tracePt t="317069" x="4051300" y="2463800"/>
          <p14:tracePt t="317071" x="4070350" y="2476500"/>
          <p14:tracePt t="317085" x="4095750" y="2489200"/>
          <p14:tracePt t="317102" x="4102100" y="2495550"/>
          <p14:tracePt t="317141" x="4095750" y="2482850"/>
          <p14:tracePt t="317152" x="4083050" y="2470150"/>
          <p14:tracePt t="317169" x="4051300" y="2451100"/>
          <p14:tracePt t="317185" x="3981450" y="2419350"/>
          <p14:tracePt t="317186" x="3943350" y="2413000"/>
          <p14:tracePt t="317202" x="3892550" y="2400300"/>
          <p14:tracePt t="317219" x="3810000" y="2400300"/>
          <p14:tracePt t="317235" x="3752850" y="2400300"/>
          <p14:tracePt t="317252" x="3746500" y="2413000"/>
          <p14:tracePt t="317269" x="3752850" y="2425700"/>
          <p14:tracePt t="317285" x="3778250" y="2444750"/>
          <p14:tracePt t="317302" x="3829050" y="2470150"/>
          <p14:tracePt t="317319" x="3879850" y="2476500"/>
          <p14:tracePt t="317320" x="3905250" y="2476500"/>
          <p14:tracePt t="317335" x="3930650" y="2476500"/>
          <p14:tracePt t="317397" x="3930650" y="2470150"/>
          <p14:tracePt t="317405" x="3911600" y="2463800"/>
          <p14:tracePt t="317413" x="3886200" y="2457450"/>
          <p14:tracePt t="317420" x="3854450" y="2451100"/>
          <p14:tracePt t="317435" x="3771900" y="2425700"/>
          <p14:tracePt t="317452" x="3695700" y="2406650"/>
          <p14:tracePt t="317469" x="3651250" y="2387600"/>
          <p14:tracePt t="317485" x="3632200" y="2368550"/>
          <p14:tracePt t="317502" x="3625850" y="2362200"/>
          <p14:tracePt t="317519" x="3625850" y="2355850"/>
          <p14:tracePt t="317535" x="3651250" y="2349500"/>
          <p14:tracePt t="317552" x="3689350" y="2349500"/>
          <p14:tracePt t="317569" x="3740150" y="2349500"/>
          <p14:tracePt t="317586" x="3765550" y="2355850"/>
          <p14:tracePt t="317602" x="3765550" y="2362200"/>
          <p14:tracePt t="317619" x="3765550" y="2368550"/>
          <p14:tracePt t="317636" x="3771900" y="2381250"/>
          <p14:tracePt t="317653" x="3765550" y="2393950"/>
          <p14:tracePt t="317656" x="3765550" y="2400300"/>
          <p14:tracePt t="317669" x="3765550" y="2406650"/>
          <p14:tracePt t="317686" x="3759200" y="2413000"/>
          <p14:tracePt t="318822" x="3759200" y="2419350"/>
          <p14:tracePt t="318828" x="3759200" y="2425700"/>
          <p14:tracePt t="318836" x="3759200" y="2432050"/>
          <p14:tracePt t="318853" x="3752850" y="2457450"/>
          <p14:tracePt t="318870" x="3752850" y="2470150"/>
          <p14:tracePt t="318886" x="3746500" y="2482850"/>
          <p14:tracePt t="318993" x="3746500" y="2489200"/>
          <p14:tracePt t="319009" x="3746500" y="2495550"/>
          <p14:tracePt t="319062" x="3746500" y="2501900"/>
          <p14:tracePt t="319071" x="3740150" y="2508250"/>
          <p14:tracePt t="319079" x="3733800" y="2508250"/>
          <p14:tracePt t="319086" x="3708400" y="2520950"/>
          <p14:tracePt t="319102" x="3657600" y="2540000"/>
          <p14:tracePt t="319119" x="3581400" y="2559050"/>
          <p14:tracePt t="319136" x="3473450" y="2590800"/>
          <p14:tracePt t="319153" x="3371850" y="2628900"/>
          <p14:tracePt t="319155" x="3308350" y="2647950"/>
          <p14:tracePt t="319169" x="3238500" y="2679700"/>
          <p14:tracePt t="319186" x="3028950" y="2781300"/>
          <p14:tracePt t="319203" x="2901950" y="2870200"/>
          <p14:tracePt t="319219" x="2794000" y="2940050"/>
          <p14:tracePt t="319236" x="2724150" y="2971800"/>
          <p14:tracePt t="319253" x="2686050" y="2978150"/>
          <p14:tracePt t="319269" x="2679700" y="2971800"/>
          <p14:tracePt t="319286" x="2673350" y="2959100"/>
          <p14:tracePt t="319303" x="2667000" y="2940050"/>
          <p14:tracePt t="319319" x="2667000" y="2895600"/>
          <p14:tracePt t="319336" x="2667000" y="2857500"/>
          <p14:tracePt t="319353" x="2667000" y="2825750"/>
          <p14:tracePt t="319369" x="2647950" y="2800350"/>
          <p14:tracePt t="319386" x="2622550" y="2774950"/>
          <p14:tracePt t="319389" x="2603500" y="2768600"/>
          <p14:tracePt t="319402" x="2597150" y="2755900"/>
          <p14:tracePt t="319404" x="2578100" y="2749550"/>
          <p14:tracePt t="319419" x="2559050" y="2743200"/>
          <p14:tracePt t="319420" x="2527300" y="2736850"/>
          <p14:tracePt t="319435" x="2457450" y="2724150"/>
          <p14:tracePt t="319453" x="2406650" y="2724150"/>
          <p14:tracePt t="319469" x="2368550" y="2724150"/>
          <p14:tracePt t="319486" x="2330450" y="2730500"/>
          <p14:tracePt t="319503" x="2317750" y="2736850"/>
          <p14:tracePt t="319520" x="2311400" y="2743200"/>
          <p14:tracePt t="319536" x="2292350" y="2743200"/>
          <p14:tracePt t="319553" x="2260600" y="2730500"/>
          <p14:tracePt t="319569" x="2209800" y="2705100"/>
          <p14:tracePt t="319586" x="2171700" y="2679700"/>
          <p14:tracePt t="319602" x="2146300" y="2660650"/>
          <p14:tracePt t="319619" x="2127250" y="2641600"/>
          <p14:tracePt t="319636" x="2127250" y="2628900"/>
          <p14:tracePt t="319638" x="2127250" y="2622550"/>
          <p14:tracePt t="319670" x="2127250" y="2616200"/>
          <p14:tracePt t="319686" x="2127250" y="2609850"/>
          <p14:tracePt t="319703" x="2120900" y="2603500"/>
          <p14:tracePt t="319719" x="2114550" y="2603500"/>
          <p14:tracePt t="319722" x="2114550" y="2597150"/>
          <p14:tracePt t="319912" x="2114550" y="2603500"/>
          <p14:tracePt t="319920" x="2114550" y="2609850"/>
          <p14:tracePt t="319953" x="2120900" y="2622550"/>
          <p14:tracePt t="320003" x="2120900" y="2628900"/>
          <p14:tracePt t="321669" x="2184400" y="2628900"/>
          <p14:tracePt t="321675" x="2374900" y="2628900"/>
          <p14:tracePt t="321686" x="2654300" y="2660650"/>
          <p14:tracePt t="321703" x="3219450" y="2781300"/>
          <p14:tracePt t="321707" x="3422650" y="2832100"/>
          <p14:tracePt t="321720" x="3543300" y="2870200"/>
          <p14:tracePt t="321736" x="3676650" y="2952750"/>
          <p14:tracePt t="321753" x="3752850" y="3105150"/>
          <p14:tracePt t="321769" x="3759200" y="3225800"/>
          <p14:tracePt t="321786" x="3689350" y="3333750"/>
          <p14:tracePt t="321802" x="3600450" y="3429000"/>
          <p14:tracePt t="321819" x="3492500" y="3505200"/>
          <p14:tracePt t="321836" x="3397250" y="3568700"/>
          <p14:tracePt t="321853" x="3340100" y="3613150"/>
          <p14:tracePt t="321869" x="3308350" y="3638550"/>
          <p14:tracePt t="321886" x="3302000" y="3638550"/>
          <p14:tracePt t="321919" x="3295650" y="3638550"/>
          <p14:tracePt t="321952" x="3225800" y="3556000"/>
          <p14:tracePt t="322003" x="3155950" y="3397250"/>
          <p14:tracePt t="322021" x="3155950" y="3340100"/>
          <p14:tracePt t="322036" x="3162300" y="3276600"/>
          <p14:tracePt t="322053" x="3168650" y="3206750"/>
          <p14:tracePt t="322069" x="3175000" y="3155950"/>
          <p14:tracePt t="322086" x="3175000" y="3130550"/>
          <p14:tracePt t="322158" x="3175000" y="3143250"/>
          <p14:tracePt t="322164" x="3181350" y="3162300"/>
          <p14:tracePt t="322172" x="3181350" y="3181350"/>
          <p14:tracePt t="322186" x="3187700" y="3213100"/>
          <p14:tracePt t="322190" x="3194050" y="3238500"/>
          <p14:tracePt t="322202" x="3206750" y="3276600"/>
          <p14:tracePt t="322219" x="3225800" y="3340100"/>
          <p14:tracePt t="322236" x="3270250" y="3435350"/>
          <p14:tracePt t="322253" x="3289300" y="3473450"/>
          <p14:tracePt t="322269" x="3302000" y="3498850"/>
          <p14:tracePt t="322286" x="3308350" y="3505200"/>
          <p14:tracePt t="322687" x="3302000" y="3498850"/>
          <p14:tracePt t="322695" x="3295650" y="3486150"/>
          <p14:tracePt t="322703" x="3289300" y="3479800"/>
          <p14:tracePt t="322720" x="3276600" y="3454400"/>
          <p14:tracePt t="322736" x="3251200" y="3409950"/>
          <p14:tracePt t="322753" x="3200400" y="3333750"/>
          <p14:tracePt t="322769" x="3117850" y="3225800"/>
          <p14:tracePt t="322786" x="2959100" y="3028950"/>
          <p14:tracePt t="322802" x="2844800" y="2921000"/>
          <p14:tracePt t="322819" x="2724150" y="2825750"/>
          <p14:tracePt t="322836" x="2609850" y="2755900"/>
          <p14:tracePt t="322852" x="2520950" y="2705100"/>
          <p14:tracePt t="322869" x="2470150" y="2686050"/>
          <p14:tracePt t="322886" x="2451100" y="2679700"/>
          <p14:tracePt t="322903" x="2444750" y="2679700"/>
          <p14:tracePt t="322952" x="2413000" y="2679700"/>
          <p14:tracePt t="323003" x="2146300" y="2667000"/>
          <p14:tracePt t="323019" x="2108200" y="2654300"/>
          <p14:tracePt t="323036" x="2108200" y="2635250"/>
          <p14:tracePt t="323052" x="2120900" y="2609850"/>
          <p14:tracePt t="323069" x="2127250" y="2597150"/>
          <p14:tracePt t="323086" x="2133600" y="2590800"/>
          <p14:tracePt t="323103" x="2139950" y="2590800"/>
          <p14:tracePt t="323214" x="2139950" y="2584450"/>
          <p14:tracePt t="323222" x="2139950" y="2578100"/>
          <p14:tracePt t="323236" x="2152650" y="2571750"/>
          <p14:tracePt t="323253" x="2165350" y="2552700"/>
          <p14:tracePt t="323269" x="2228850" y="2501900"/>
          <p14:tracePt t="323286" x="2311400" y="2438400"/>
          <p14:tracePt t="323303" x="2413000" y="2368550"/>
          <p14:tracePt t="323319" x="2514600" y="2292350"/>
          <p14:tracePt t="323336" x="2641600" y="2203450"/>
          <p14:tracePt t="323353" x="2781300" y="2114550"/>
          <p14:tracePt t="323369" x="2940050" y="2038350"/>
          <p14:tracePt t="323386" x="3143250" y="1924050"/>
          <p14:tracePt t="323403" x="3257550" y="1860550"/>
          <p14:tracePt t="323419" x="3359150" y="1803400"/>
          <p14:tracePt t="323436" x="3460750" y="1758950"/>
          <p14:tracePt t="323453" x="3549650" y="1727200"/>
          <p14:tracePt t="323469" x="3613150" y="1708150"/>
          <p14:tracePt t="323486" x="3676650" y="1682750"/>
          <p14:tracePt t="323502" x="3702050" y="1670050"/>
          <p14:tracePt t="323519" x="3708400" y="1663700"/>
          <p14:tracePt t="323536" x="3721100" y="1657350"/>
          <p14:tracePt t="323553" x="3733800" y="1651000"/>
          <p14:tracePt t="323569" x="3746500" y="1644650"/>
          <p14:tracePt t="323586" x="3759200" y="1631950"/>
          <p14:tracePt t="323603" x="3765550" y="1625600"/>
          <p14:tracePt t="323712" x="3752850" y="1631950"/>
          <p14:tracePt t="323722" x="3740150" y="1651000"/>
          <p14:tracePt t="323729" x="3714750" y="1676400"/>
          <p14:tracePt t="323737" x="3695700" y="1708150"/>
          <p14:tracePt t="323753" x="3638550" y="1790700"/>
          <p14:tracePt t="323769" x="3587750" y="1911350"/>
          <p14:tracePt t="323786" x="3530600" y="2038350"/>
          <p14:tracePt t="323803" x="3460750" y="2184400"/>
          <p14:tracePt t="323819" x="3397250" y="2311400"/>
          <p14:tracePt t="323836" x="3333750" y="2457450"/>
          <p14:tracePt t="323852" x="3314700" y="2508250"/>
          <p14:tracePt t="323869" x="3314700" y="2520950"/>
          <p14:tracePt t="324366" x="3314700" y="2527300"/>
          <p14:tracePt t="324372" x="3365500" y="2546350"/>
          <p14:tracePt t="324386" x="3467100" y="2584450"/>
          <p14:tracePt t="324404" x="3860800" y="2774950"/>
          <p14:tracePt t="324419" x="4267200" y="2984500"/>
          <p14:tracePt t="324436" x="4768850" y="3409950"/>
          <p14:tracePt t="324452" x="5137150" y="3835400"/>
          <p14:tracePt t="324469" x="5588000" y="4368800"/>
          <p14:tracePt t="324487" x="6057900" y="4851400"/>
          <p14:tracePt t="324503" x="6572250" y="5289550"/>
          <p14:tracePt t="324506" x="6819900" y="5486400"/>
          <p14:tracePt t="324519" x="7105650" y="5657850"/>
          <p14:tracePt t="324521" x="7346950" y="5803900"/>
          <p14:tracePt t="324536" x="7658100" y="5962650"/>
          <p14:tracePt t="324553" x="7772400" y="6032500"/>
          <p14:tracePt t="324569" x="7797800" y="6064250"/>
          <p14:tracePt t="324586" x="7810500" y="6083300"/>
          <p14:tracePt t="324603" x="7829550" y="6121400"/>
          <p14:tracePt t="324619" x="7848600" y="6159500"/>
          <p14:tracePt t="324636" x="7874000" y="6203950"/>
          <p14:tracePt t="324652" x="7905750" y="6248400"/>
          <p14:tracePt t="324669" x="7912100" y="6261100"/>
          <p14:tracePt t="324686" x="7912100" y="6280150"/>
          <p14:tracePt t="324703" x="7912100" y="6286500"/>
          <p14:tracePt t="324719" x="7905750" y="6292850"/>
          <p14:tracePt t="324736" x="7899400" y="6299200"/>
          <p14:tracePt t="324919" x="7905750" y="6299200"/>
          <p14:tracePt t="324925" x="7918450" y="6311900"/>
          <p14:tracePt t="324952" x="8007350" y="6330950"/>
          <p14:tracePt t="325003" x="8369300" y="6369050"/>
          <p14:tracePt t="325020" x="8401050" y="6369050"/>
          <p14:tracePt t="325081" x="8407400" y="6369050"/>
          <p14:tracePt t="325089" x="8413750" y="6369050"/>
          <p14:tracePt t="325097" x="8420100" y="6369050"/>
          <p14:tracePt t="325112" x="8426450" y="6369050"/>
          <p14:tracePt t="325150" x="8426450" y="6362700"/>
          <p14:tracePt t="325174" x="8426450" y="6356350"/>
          <p14:tracePt t="325185" x="8420100" y="6356350"/>
          <p14:tracePt t="325187" x="8420100" y="6350000"/>
          <p14:tracePt t="325203" x="8407400" y="6350000"/>
          <p14:tracePt t="325207" x="8394700" y="6350000"/>
          <p14:tracePt t="325221" x="8362950" y="6343650"/>
          <p14:tracePt t="325236" x="8280400" y="6330950"/>
          <p14:tracePt t="325253" x="8153400" y="6305550"/>
          <p14:tracePt t="325269" x="7975600" y="6248400"/>
          <p14:tracePt t="325286" x="7740650" y="6165850"/>
          <p14:tracePt t="325303" x="7473950" y="6064250"/>
          <p14:tracePt t="325319" x="7112000" y="5911850"/>
          <p14:tracePt t="325336" x="6807200" y="5797550"/>
          <p14:tracePt t="325353" x="6445250" y="5607050"/>
          <p14:tracePt t="325369" x="6165850" y="5416550"/>
          <p14:tracePt t="325386" x="5829300" y="5207000"/>
          <p14:tracePt t="325403" x="5486400" y="4991100"/>
          <p14:tracePt t="325419" x="5168900" y="4813300"/>
          <p14:tracePt t="325423" x="5054600" y="4775200"/>
          <p14:tracePt t="325436" x="4965700" y="4737100"/>
          <p14:tracePt t="325453" x="4857750" y="4699000"/>
          <p14:tracePt t="325469" x="4806950" y="4679950"/>
          <p14:tracePt t="325546" x="4806950" y="4692650"/>
          <p14:tracePt t="325556" x="4806950" y="4705350"/>
          <p14:tracePt t="325563" x="4806950" y="4718050"/>
          <p14:tracePt t="325572" x="4806950" y="4730750"/>
          <p14:tracePt t="325586" x="4806950" y="4743450"/>
          <p14:tracePt t="325603" x="4806950" y="4775200"/>
          <p14:tracePt t="325620" x="4794250" y="4800600"/>
          <p14:tracePt t="325636" x="4749800" y="4806950"/>
          <p14:tracePt t="325653" x="4679950" y="4800600"/>
          <p14:tracePt t="325669" x="4603750" y="4768850"/>
          <p14:tracePt t="325686" x="4260850" y="4572000"/>
          <p14:tracePt t="325703" x="3911600" y="4394200"/>
          <p14:tracePt t="325719" x="3492500" y="4191000"/>
          <p14:tracePt t="325736" x="3067050" y="4000500"/>
          <p14:tracePt t="325753" x="2794000" y="3848100"/>
          <p14:tracePt t="325769" x="2679700" y="3759200"/>
          <p14:tracePt t="325786" x="2622550" y="3695700"/>
          <p14:tracePt t="325803" x="2590800" y="3613150"/>
          <p14:tracePt t="325819" x="2540000" y="3486150"/>
          <p14:tracePt t="325836" x="2495550" y="3390900"/>
          <p14:tracePt t="325853" x="2470150" y="3321050"/>
          <p14:tracePt t="325869" x="2451100" y="3244850"/>
          <p14:tracePt t="325886" x="2419350" y="3175000"/>
          <p14:tracePt t="325903" x="2374900" y="3086100"/>
          <p14:tracePt t="325936" x="2292350" y="2971800"/>
          <p14:tracePt t="325986" x="2260600" y="2927350"/>
          <p14:tracePt t="326003" x="2254250" y="2927350"/>
          <p14:tracePt t="326019" x="2247900" y="2914650"/>
          <p14:tracePt t="326036" x="2228850" y="2863850"/>
          <p14:tracePt t="326053" x="2203450" y="2806700"/>
          <p14:tracePt t="326069" x="2190750" y="2743200"/>
          <p14:tracePt t="326085" x="2171700" y="2654300"/>
          <p14:tracePt t="326103" x="2152650" y="2565400"/>
          <p14:tracePt t="326120" x="2120900" y="2489200"/>
          <p14:tracePt t="326123" x="2108200" y="2470150"/>
          <p14:tracePt t="326136" x="2089150" y="2438400"/>
          <p14:tracePt t="326153" x="2076450" y="2413000"/>
          <p14:tracePt t="326262" x="2076450" y="2406650"/>
          <p14:tracePt t="326272" x="2095500" y="2393950"/>
          <p14:tracePt t="326279" x="2152650" y="2355850"/>
          <p14:tracePt t="326287" x="2209800" y="2317750"/>
          <p14:tracePt t="326303" x="2330450" y="2241550"/>
          <p14:tracePt t="326319" x="2419350" y="2171700"/>
          <p14:tracePt t="326336" x="2495550" y="2095500"/>
          <p14:tracePt t="326353" x="2571750" y="2025650"/>
          <p14:tracePt t="326369" x="2660650" y="1930400"/>
          <p14:tracePt t="326386" x="2794000" y="1803400"/>
          <p14:tracePt t="326403" x="2882900" y="1733550"/>
          <p14:tracePt t="326419" x="2952750" y="1682750"/>
          <p14:tracePt t="326436" x="3003550" y="1638300"/>
          <p14:tracePt t="326453" x="3035300" y="1619250"/>
          <p14:tracePt t="326455" x="3041650" y="1612900"/>
          <p14:tracePt t="326469" x="3048000" y="1606550"/>
          <p14:tracePt t="326486" x="3054350" y="1606550"/>
          <p14:tracePt t="326558" x="3054350" y="1612900"/>
          <p14:tracePt t="326567" x="3060700" y="1631950"/>
          <p14:tracePt t="326574" x="3060700" y="1651000"/>
          <p14:tracePt t="326586" x="3060700" y="1676400"/>
          <p14:tracePt t="326603" x="3073400" y="1720850"/>
          <p14:tracePt t="326620" x="3092450" y="1797050"/>
          <p14:tracePt t="326636" x="3130550" y="1930400"/>
          <p14:tracePt t="326653" x="3168650" y="2051050"/>
          <p14:tracePt t="326669" x="3244850" y="2159000"/>
          <p14:tracePt t="326688" x="3333750" y="2247900"/>
          <p14:tracePt t="326703" x="3429000" y="2336800"/>
          <p14:tracePt t="326719" x="3524250" y="2393950"/>
          <p14:tracePt t="326736" x="3594100" y="2444750"/>
          <p14:tracePt t="326753" x="3625850" y="2463800"/>
          <p14:tracePt t="326769" x="3683000" y="2482850"/>
          <p14:tracePt t="326786" x="3771900" y="2501900"/>
          <p14:tracePt t="326803" x="3860800" y="2508250"/>
          <p14:tracePt t="326820" x="3937000" y="2508250"/>
          <p14:tracePt t="326823" x="3981450" y="2508250"/>
          <p14:tracePt t="326836" x="4006850" y="2508250"/>
          <p14:tracePt t="326853" x="4038600" y="2463800"/>
          <p14:tracePt t="326869" x="4044950" y="2438400"/>
          <p14:tracePt t="326886" x="4044950" y="2419350"/>
          <p14:tracePt t="326903" x="4044950" y="2387600"/>
          <p14:tracePt t="326919" x="4019550" y="2362200"/>
          <p14:tracePt t="326936" x="3981450" y="2311400"/>
          <p14:tracePt t="326938" x="3943350" y="2273300"/>
          <p14:tracePt t="326969" x="3803650" y="2184400"/>
          <p14:tracePt t="327020" x="3422650" y="2051050"/>
          <p14:tracePt t="327036" x="3352800" y="2044700"/>
          <p14:tracePt t="327053" x="3282950" y="2044700"/>
          <p14:tracePt t="327069" x="3194050" y="2076450"/>
          <p14:tracePt t="327086" x="3079750" y="2139950"/>
          <p14:tracePt t="327103" x="3022600" y="2190750"/>
          <p14:tracePt t="327119" x="2959100" y="2260600"/>
          <p14:tracePt t="327136" x="2901950" y="2336800"/>
          <p14:tracePt t="327153" x="2851150" y="2413000"/>
          <p14:tracePt t="327170" x="2774950" y="2508250"/>
          <p14:tracePt t="327188" x="2698750" y="2635250"/>
          <p14:tracePt t="327202" x="2654300" y="2724150"/>
          <p14:tracePt t="327219" x="2641600" y="2794000"/>
          <p14:tracePt t="327236" x="2660650" y="2857500"/>
          <p14:tracePt t="327253" x="2717800" y="2921000"/>
          <p14:tracePt t="327269" x="2794000" y="2984500"/>
          <p14:tracePt t="327286" x="2876550" y="3048000"/>
          <p14:tracePt t="327303" x="3003550" y="3098800"/>
          <p14:tracePt t="327320" x="3117850" y="3143250"/>
          <p14:tracePt t="327336" x="3295650" y="3213100"/>
          <p14:tracePt t="327353" x="3403600" y="3270250"/>
          <p14:tracePt t="327369" x="3505200" y="3327400"/>
          <p14:tracePt t="327386" x="3619500" y="3397250"/>
          <p14:tracePt t="327403" x="3733800" y="3448050"/>
          <p14:tracePt t="327420" x="3835400" y="3479800"/>
          <p14:tracePt t="327436" x="3987800" y="3505200"/>
          <p14:tracePt t="327453" x="4057650" y="3505200"/>
          <p14:tracePt t="327469" x="4121150" y="3486150"/>
          <p14:tracePt t="327486" x="4159250" y="3448050"/>
          <p14:tracePt t="327503" x="4197350" y="3390900"/>
          <p14:tracePt t="327520" x="4216400" y="3289300"/>
          <p14:tracePt t="327536" x="4229100" y="3124200"/>
          <p14:tracePt t="327553" x="4229100" y="3016250"/>
          <p14:tracePt t="327569" x="4222750" y="2908300"/>
          <p14:tracePt t="327586" x="4216400" y="2806700"/>
          <p14:tracePt t="327603" x="4216400" y="2724150"/>
          <p14:tracePt t="327619" x="4191000" y="2635250"/>
          <p14:tracePt t="327636" x="4165600" y="2546350"/>
          <p14:tracePt t="327653" x="4127500" y="2451100"/>
          <p14:tracePt t="327669" x="4057650" y="2336800"/>
          <p14:tracePt t="327687" x="3987800" y="2266950"/>
          <p14:tracePt t="327703" x="3892550" y="2216150"/>
          <p14:tracePt t="327719" x="3810000" y="2184400"/>
          <p14:tracePt t="327736" x="3727450" y="2171700"/>
          <p14:tracePt t="327753" x="3619500" y="2171700"/>
          <p14:tracePt t="327769" x="3524250" y="2190750"/>
          <p14:tracePt t="327786" x="3352800" y="2273300"/>
          <p14:tracePt t="327803" x="3219450" y="2355850"/>
          <p14:tracePt t="327820" x="3086100" y="2463800"/>
          <p14:tracePt t="327836" x="2933700" y="2597150"/>
          <p14:tracePt t="327852" x="2819400" y="2730500"/>
          <p14:tracePt t="327869" x="2774950" y="2851150"/>
          <p14:tracePt t="327886" x="2825750" y="3003550"/>
          <p14:tracePt t="327903" x="2921000" y="3098800"/>
          <p14:tracePt t="327936" x="3213100" y="3302000"/>
          <p14:tracePt t="327986" x="3759200" y="3460750"/>
          <p14:tracePt t="328004" x="3917950" y="3467100"/>
          <p14:tracePt t="328006" x="3975100" y="3467100"/>
          <p14:tracePt t="328019" x="4076700" y="3435350"/>
          <p14:tracePt t="328036" x="4146550" y="3384550"/>
          <p14:tracePt t="328053" x="4210050" y="3302000"/>
          <p14:tracePt t="328070" x="4260850" y="3181350"/>
          <p14:tracePt t="328086" x="4292600" y="3054350"/>
          <p14:tracePt t="328103" x="4298950" y="2921000"/>
          <p14:tracePt t="328119" x="4298950" y="2768600"/>
          <p14:tracePt t="328122" x="4292600" y="2711450"/>
          <p14:tracePt t="328136" x="4273550" y="2584450"/>
          <p14:tracePt t="328153" x="4248150" y="2489200"/>
          <p14:tracePt t="328169" x="4203700" y="2393950"/>
          <p14:tracePt t="328186" x="4152900" y="2292350"/>
          <p14:tracePt t="328203" x="4089400" y="2216150"/>
          <p14:tracePt t="328219" x="3987800" y="2152650"/>
          <p14:tracePt t="328236" x="3771900" y="2089150"/>
          <p14:tracePt t="328253" x="3600450" y="2076450"/>
          <p14:tracePt t="328269" x="3441700" y="2070100"/>
          <p14:tracePt t="328286" x="3327400" y="2089150"/>
          <p14:tracePt t="328303" x="3244850" y="2127250"/>
          <p14:tracePt t="328319" x="3162300" y="2203450"/>
          <p14:tracePt t="328336" x="3086100" y="2292350"/>
          <p14:tracePt t="328353" x="3003550" y="2495550"/>
          <p14:tracePt t="328369" x="2965450" y="2660650"/>
          <p14:tracePt t="328386" x="2940050" y="2851150"/>
          <p14:tracePt t="328403" x="2933700" y="3048000"/>
          <p14:tracePt t="328419" x="2997200" y="3257550"/>
          <p14:tracePt t="328436" x="3098800" y="3441700"/>
          <p14:tracePt t="328453" x="3263900" y="3606800"/>
          <p14:tracePt t="328469" x="3505200" y="3752850"/>
          <p14:tracePt t="328486" x="3860800" y="3848100"/>
          <p14:tracePt t="328503" x="4032250" y="3854450"/>
          <p14:tracePt t="328519" x="4171950" y="3816350"/>
          <p14:tracePt t="328536" x="4248150" y="3746500"/>
          <p14:tracePt t="328553" x="4311650" y="3644900"/>
          <p14:tracePt t="328569" x="4375150" y="3505200"/>
          <p14:tracePt t="328586" x="4438650" y="3257550"/>
          <p14:tracePt t="328603" x="4445000" y="3054350"/>
          <p14:tracePt t="328619" x="4445000" y="2876550"/>
          <p14:tracePt t="328636" x="4432300" y="2730500"/>
          <p14:tracePt t="328653" x="4375150" y="2609850"/>
          <p14:tracePt t="328669" x="4298950" y="2489200"/>
          <p14:tracePt t="328686" x="4203700" y="2381250"/>
          <p14:tracePt t="328703" x="3994150" y="2279650"/>
          <p14:tracePt t="328719" x="3835400" y="2254250"/>
          <p14:tracePt t="328736" x="3676650" y="2254250"/>
          <p14:tracePt t="328753" x="3536950" y="2279650"/>
          <p14:tracePt t="328769" x="3435350" y="2343150"/>
          <p14:tracePt t="328786" x="3359150" y="2438400"/>
          <p14:tracePt t="328803" x="3302000" y="2546350"/>
          <p14:tracePt t="328819" x="3263900" y="2679700"/>
          <p14:tracePt t="328822" x="3263900" y="2755900"/>
          <p14:tracePt t="328836" x="3282950" y="2914650"/>
          <p14:tracePt t="328853" x="3346450" y="3060700"/>
          <p14:tracePt t="328870" x="3467100" y="3200400"/>
          <p14:tracePt t="328886" x="3632200" y="3289300"/>
          <p14:tracePt t="328889" x="3708400" y="3308350"/>
          <p14:tracePt t="328903" x="3790950" y="3314700"/>
          <p14:tracePt t="328936" x="4248150" y="3143250"/>
          <p14:tracePt t="328986" x="4445000" y="2603500"/>
          <p14:tracePt t="329003" x="4400550" y="2343150"/>
          <p14:tracePt t="329019" x="4286250" y="2095500"/>
          <p14:tracePt t="329036" x="3994150" y="1854200"/>
          <p14:tracePt t="329053" x="3790950" y="1771650"/>
          <p14:tracePt t="329070" x="3657600" y="1758950"/>
          <p14:tracePt t="329086" x="3524250" y="1797050"/>
          <p14:tracePt t="329103" x="3429000" y="1879600"/>
          <p14:tracePt t="329119" x="3352800" y="2025650"/>
          <p14:tracePt t="329122" x="3327400" y="2120900"/>
          <p14:tracePt t="329136" x="3302000" y="2235200"/>
          <p14:tracePt t="329153" x="3289300" y="2457450"/>
          <p14:tracePt t="329169" x="3327400" y="2705100"/>
          <p14:tracePt t="329186" x="3517900" y="2978150"/>
          <p14:tracePt t="329203" x="3663950" y="3041650"/>
          <p14:tracePt t="329219" x="3803650" y="3028950"/>
          <p14:tracePt t="329236" x="3930650" y="2971800"/>
          <p14:tracePt t="329253" x="4038600" y="2882900"/>
          <p14:tracePt t="329270" x="4083050" y="2781300"/>
          <p14:tracePt t="329286" x="4095750" y="2679700"/>
          <p14:tracePt t="329303" x="4076700" y="2660650"/>
          <p14:tracePt t="329319" x="4057650" y="2660650"/>
          <p14:tracePt t="329336" x="4019550" y="2679700"/>
          <p14:tracePt t="329353" x="3987800" y="2724150"/>
          <p14:tracePt t="329369" x="3943350" y="2794000"/>
          <p14:tracePt t="329372" x="3930650" y="2819400"/>
          <p14:tracePt t="329386" x="3911600" y="2863850"/>
          <p14:tracePt t="329403" x="3898900" y="2882900"/>
          <p14:tracePt t="329419" x="3898900" y="2889250"/>
          <p14:tracePt t="339073" x="3822700" y="2914650"/>
          <p14:tracePt t="339078" x="3746500" y="2933700"/>
          <p14:tracePt t="339086" x="3695700" y="2952750"/>
          <p14:tracePt t="339103" x="3657600" y="2971800"/>
          <p14:tracePt t="339120" x="3644900" y="2978150"/>
          <p14:tracePt t="339279" x="3606800" y="2952750"/>
          <p14:tracePt t="339288" x="3517900" y="2882900"/>
          <p14:tracePt t="339303" x="3263900" y="2641600"/>
          <p14:tracePt t="339319" x="3060700" y="2476500"/>
          <p14:tracePt t="339336" x="2927350" y="2381250"/>
          <p14:tracePt t="339353" x="2806700" y="2311400"/>
          <p14:tracePt t="339355" x="2755900" y="2279650"/>
          <p14:tracePt t="339369" x="2692400" y="2260600"/>
          <p14:tracePt t="339372" x="2628900" y="2235200"/>
          <p14:tracePt t="339386" x="2501900" y="2228850"/>
          <p14:tracePt t="339403" x="2381250" y="2247900"/>
          <p14:tracePt t="339419" x="2298700" y="2286000"/>
          <p14:tracePt t="339436" x="2241550" y="2324100"/>
          <p14:tracePt t="339453" x="2190750" y="2362200"/>
          <p14:tracePt t="339469" x="2139950" y="2406650"/>
          <p14:tracePt t="339472" x="2120900" y="2425700"/>
          <p14:tracePt t="339486" x="2089150" y="2451100"/>
          <p14:tracePt t="339503" x="2038350" y="2495550"/>
          <p14:tracePt t="339519" x="2025650" y="2540000"/>
          <p14:tracePt t="339536" x="2032000" y="2552700"/>
          <p14:tracePt t="339553" x="2057400" y="2565400"/>
          <p14:tracePt t="339569" x="2101850" y="2571750"/>
          <p14:tracePt t="339586" x="2139950" y="2571750"/>
          <p14:tracePt t="339603" x="2152650" y="2571750"/>
          <p14:tracePt t="339653" x="2152650" y="2565400"/>
          <p14:tracePt t="339661" x="2152650" y="2559050"/>
          <p14:tracePt t="339669" x="2152650" y="2552700"/>
          <p14:tracePt t="339686" x="2146300" y="2533650"/>
          <p14:tracePt t="339703" x="2139950" y="2495550"/>
          <p14:tracePt t="339720" x="2139950" y="2406650"/>
          <p14:tracePt t="339739" x="2184400" y="2159000"/>
          <p14:tracePt t="339753" x="2247900" y="1943100"/>
          <p14:tracePt t="339769" x="2324100" y="1708150"/>
          <p14:tracePt t="339786" x="2393950" y="1524000"/>
          <p14:tracePt t="339803" x="2470150" y="1390650"/>
          <p14:tracePt t="339820" x="2571750" y="1295400"/>
          <p14:tracePt t="339823" x="2628900" y="1250950"/>
          <p14:tracePt t="339836" x="2724150" y="1212850"/>
          <p14:tracePt t="339853" x="2927350" y="1168400"/>
          <p14:tracePt t="339869" x="3473450" y="1136650"/>
          <p14:tracePt t="339886" x="3714750" y="1155700"/>
          <p14:tracePt t="339903" x="3879850" y="1187450"/>
          <p14:tracePt t="339937" x="4057650" y="1244600"/>
          <p14:tracePt t="339986" x="4070350" y="1250950"/>
          <p14:tracePt t="340003" x="4044950" y="1250950"/>
          <p14:tracePt t="340019" x="3994150" y="1250950"/>
          <p14:tracePt t="340036" x="3905250" y="1263650"/>
          <p14:tracePt t="340053" x="3797300" y="1301750"/>
          <p14:tracePt t="340056" x="3752850" y="1333500"/>
          <p14:tracePt t="340070" x="3708400" y="1365250"/>
          <p14:tracePt t="340086" x="3651250" y="1460500"/>
          <p14:tracePt t="340102" x="3670300" y="1511300"/>
          <p14:tracePt t="340119" x="3765550" y="1581150"/>
          <p14:tracePt t="340136" x="3911600" y="1644650"/>
          <p14:tracePt t="340140" x="3987800" y="1676400"/>
          <p14:tracePt t="340153" x="4076700" y="1714500"/>
          <p14:tracePt t="340170" x="4197350" y="1765300"/>
          <p14:tracePt t="340186" x="4248150" y="1822450"/>
          <p14:tracePt t="340203" x="4273550" y="1892300"/>
          <p14:tracePt t="340219" x="4273550" y="2089150"/>
          <p14:tracePt t="340236" x="4235450" y="2286000"/>
          <p14:tracePt t="340241" x="4210050" y="2400300"/>
          <p14:tracePt t="340253" x="4184650" y="2533650"/>
          <p14:tracePt t="340270" x="4133850" y="2774950"/>
          <p14:tracePt t="340286" x="4102100" y="2895600"/>
          <p14:tracePt t="340289" x="4095750" y="2940050"/>
          <p14:tracePt t="340303" x="4095750" y="2965450"/>
          <p14:tracePt t="340319" x="4095750" y="2997200"/>
          <p14:tracePt t="340336" x="4108450" y="3016250"/>
          <p14:tracePt t="341083" x="4114800" y="3016250"/>
          <p14:tracePt t="341091" x="4127500" y="3003550"/>
          <p14:tracePt t="341103" x="4159250" y="2978150"/>
          <p14:tracePt t="341120" x="4229100" y="2921000"/>
          <p14:tracePt t="341136" x="4311650" y="2876550"/>
          <p14:tracePt t="341153" x="4330700" y="2870200"/>
          <p14:tracePt t="341207" x="4324350" y="2863850"/>
          <p14:tracePt t="341215" x="4318000" y="2863850"/>
          <p14:tracePt t="341246" x="4311650" y="2863850"/>
          <p14:tracePt t="341252" x="4305300" y="2863850"/>
          <p14:tracePt t="341269" x="4279900" y="2882900"/>
          <p14:tracePt t="341286" x="4222750" y="2914650"/>
          <p14:tracePt t="341303" x="4133850" y="2952750"/>
          <p14:tracePt t="341319" x="4038600" y="2997200"/>
          <p14:tracePt t="341336" x="3981450" y="3041650"/>
          <p14:tracePt t="341353" x="3911600" y="3105150"/>
          <p14:tracePt t="341370" x="3854450" y="3175000"/>
          <p14:tracePt t="341386" x="3784600" y="3340100"/>
          <p14:tracePt t="341403" x="3759200" y="3454400"/>
          <p14:tracePt t="341419" x="3746500" y="3536950"/>
          <p14:tracePt t="341436" x="3740150" y="3587750"/>
          <p14:tracePt t="341453" x="3740150" y="3613150"/>
          <p14:tracePt t="341469" x="3740150" y="3619500"/>
          <p14:tracePt t="341486" x="3733800" y="3625850"/>
          <p14:tracePt t="341503" x="3721100" y="3638550"/>
          <p14:tracePt t="341520" x="3708400" y="3651250"/>
          <p14:tracePt t="341536" x="3676650" y="3670300"/>
          <p14:tracePt t="341553" x="3651250" y="3689350"/>
          <p14:tracePt t="341569" x="3638550" y="3695700"/>
          <p14:tracePt t="341635" x="3632200" y="3695700"/>
          <p14:tracePt t="341651" x="3632200" y="3689350"/>
          <p14:tracePt t="341658" x="3625850" y="3689350"/>
          <p14:tracePt t="347649" x="3632200" y="3695700"/>
          <p14:tracePt t="347657" x="3632200" y="3714750"/>
          <p14:tracePt t="347670" x="3644900" y="3740150"/>
          <p14:tracePt t="347687" x="3670300" y="3790950"/>
          <p14:tracePt t="347703" x="3683000" y="3810000"/>
          <p14:tracePt t="347720" x="3689350" y="3822700"/>
          <p14:tracePt t="347753" x="3695700" y="3822700"/>
          <p14:tracePt t="347770" x="3695700" y="3829050"/>
          <p14:tracePt t="347786" x="3702050" y="3829050"/>
          <p14:tracePt t="347803" x="3708400" y="3829050"/>
          <p14:tracePt t="348075" x="3702050" y="3829050"/>
          <p14:tracePt t="348083" x="3689350" y="3829050"/>
          <p14:tracePt t="348090" x="3676650" y="3822700"/>
          <p14:tracePt t="348104" x="3670300" y="3810000"/>
          <p14:tracePt t="348120" x="3657600" y="3784600"/>
          <p14:tracePt t="348214" x="3651250" y="3784600"/>
          <p14:tracePt t="348223" x="3644900" y="3784600"/>
          <p14:tracePt t="348229" x="3632200" y="3797300"/>
          <p14:tracePt t="348236" x="3625850" y="3797300"/>
          <p14:tracePt t="348253" x="3600450" y="3803650"/>
          <p14:tracePt t="348270" x="3581400" y="3803650"/>
          <p14:tracePt t="348286" x="3556000" y="3803650"/>
          <p14:tracePt t="348303" x="3556000" y="3797300"/>
          <p14:tracePt t="348673" x="3543300" y="3790950"/>
          <p14:tracePt t="348682" x="3505200" y="3765550"/>
          <p14:tracePt t="348689" x="3473450" y="3727450"/>
          <p14:tracePt t="348704" x="3435350" y="3695700"/>
          <p14:tracePt t="348720" x="3359150" y="3644900"/>
          <p14:tracePt t="348736" x="3238500" y="3594100"/>
          <p14:tracePt t="348753" x="3219450" y="3587750"/>
          <p14:tracePt t="348788" x="3219450" y="3581400"/>
          <p14:tracePt t="348803" x="3225800" y="3581400"/>
          <p14:tracePt t="348819" x="3257550" y="3581400"/>
          <p14:tracePt t="348836" x="3314700" y="3581400"/>
          <p14:tracePt t="348853" x="3359150" y="3581400"/>
          <p14:tracePt t="348870" x="3397250" y="3587750"/>
          <p14:tracePt t="348886" x="3422650" y="3587750"/>
          <p14:tracePt t="348903" x="3441700" y="3594100"/>
          <p14:tracePt t="348919" x="3460750" y="3594100"/>
          <p14:tracePt t="348923" x="3467100" y="3594100"/>
          <p14:tracePt t="348953" x="3473450" y="3587750"/>
          <p14:tracePt t="349003" x="3473450" y="3556000"/>
          <p14:tracePt t="349020" x="3473450" y="3543300"/>
          <p14:tracePt t="349023" x="3473450" y="3536950"/>
          <p14:tracePt t="349036" x="3473450" y="3524250"/>
          <p14:tracePt t="349053" x="3460750" y="3505200"/>
          <p14:tracePt t="349069" x="3441700" y="3473450"/>
          <p14:tracePt t="349086" x="3429000" y="3460750"/>
          <p14:tracePt t="349103" x="3429000" y="3448050"/>
          <p14:tracePt t="349136" x="3429000" y="3441700"/>
          <p14:tracePt t="349153" x="3429000" y="3435350"/>
          <p14:tracePt t="349169" x="3422650" y="3429000"/>
          <p14:tracePt t="349186" x="3422650" y="3416300"/>
          <p14:tracePt t="349203" x="3422650" y="3409950"/>
          <p14:tracePt t="350525" x="3460750" y="3409950"/>
          <p14:tracePt t="350531" x="3536950" y="3409950"/>
          <p14:tracePt t="350540" x="3625850" y="3422650"/>
          <p14:tracePt t="350554" x="3708400" y="3441700"/>
          <p14:tracePt t="350570" x="3886200" y="3505200"/>
          <p14:tracePt t="350586" x="4178300" y="3638550"/>
          <p14:tracePt t="350603" x="4381500" y="3759200"/>
          <p14:tracePt t="350620" x="4622800" y="3924300"/>
          <p14:tracePt t="350636" x="4819650" y="4070350"/>
          <p14:tracePt t="350653" x="4991100" y="4229100"/>
          <p14:tracePt t="350669" x="5137150" y="4387850"/>
          <p14:tracePt t="350686" x="5340350" y="4629150"/>
          <p14:tracePt t="350703" x="5467350" y="4775200"/>
          <p14:tracePt t="350719" x="5575300" y="4889500"/>
          <p14:tracePt t="350736" x="5657850" y="4978400"/>
          <p14:tracePt t="350753" x="5695950" y="5041900"/>
          <p14:tracePt t="350756" x="5708650" y="5060950"/>
          <p14:tracePt t="350769" x="5721350" y="5073650"/>
          <p14:tracePt t="350786" x="5746750" y="5118100"/>
          <p14:tracePt t="350803" x="5816600" y="5232400"/>
          <p14:tracePt t="350819" x="5886450" y="5321300"/>
          <p14:tracePt t="350836" x="5949950" y="5416550"/>
          <p14:tracePt t="350853" x="6013450" y="5505450"/>
          <p14:tracePt t="350869" x="6064250" y="5568950"/>
          <p14:tracePt t="350886" x="6083300" y="5600700"/>
          <p14:tracePt t="350903" x="6083300" y="5607050"/>
          <p14:tracePt t="350953" x="6083300" y="5626100"/>
          <p14:tracePt t="351004" x="6057900" y="5708650"/>
          <p14:tracePt t="351020" x="6057900" y="5715000"/>
          <p14:tracePt t="351036" x="6045200" y="5721350"/>
          <p14:tracePt t="351053" x="6038850" y="5721350"/>
          <p14:tracePt t="351070" x="6032500" y="5715000"/>
          <p14:tracePt t="351086" x="6019800" y="5715000"/>
          <p14:tracePt t="351103" x="6000750" y="5702300"/>
          <p14:tracePt t="351119" x="5962650" y="5683250"/>
          <p14:tracePt t="351121" x="5943600" y="5676900"/>
          <p14:tracePt t="351136" x="5930900" y="5664200"/>
          <p14:tracePt t="351153" x="5899150" y="5638800"/>
          <p14:tracePt t="351169" x="5880100" y="5613400"/>
          <p14:tracePt t="351186" x="5867400" y="5600700"/>
          <p14:tracePt t="351203" x="5861050" y="5588000"/>
          <p14:tracePt t="351236" x="5861050" y="5581650"/>
          <p14:tracePt t="351263" x="5854700" y="5581650"/>
          <p14:tracePt t="351301" x="5848350" y="5581650"/>
          <p14:tracePt t="351317" x="5835650" y="5581650"/>
          <p14:tracePt t="351333" x="5829300" y="5581650"/>
          <p14:tracePt t="351487" x="5822950" y="5581650"/>
          <p14:tracePt t="351496" x="5816600" y="5588000"/>
          <p14:tracePt t="351691" x="5816600" y="5594350"/>
          <p14:tracePt t="356965" x="5803900" y="5619750"/>
          <p14:tracePt t="356974" x="5784850" y="5645150"/>
          <p14:tracePt t="356980" x="5759450" y="5676900"/>
          <p14:tracePt t="356987" x="5740400" y="5702300"/>
          <p14:tracePt t="357004" x="5727700" y="5715000"/>
          <p14:tracePt t="357020" x="5708650" y="5740400"/>
          <p14:tracePt t="357128" x="5708650" y="5734050"/>
          <p14:tracePt t="357137" x="5708650" y="5727700"/>
          <p14:tracePt t="357153" x="5702300" y="5695950"/>
          <p14:tracePt t="357170" x="5702300" y="5670550"/>
          <p14:tracePt t="357186" x="5702300" y="5638800"/>
          <p14:tracePt t="357203" x="5702300" y="5613400"/>
          <p14:tracePt t="357220" x="5708650" y="5600700"/>
          <p14:tracePt t="357236" x="5715000" y="5588000"/>
          <p14:tracePt t="357369" x="5721350" y="5588000"/>
          <p14:tracePt t="357392" x="5727700" y="5588000"/>
          <p14:tracePt t="357409" x="5734050" y="5588000"/>
          <p14:tracePt t="357595" x="5746750" y="5588000"/>
          <p14:tracePt t="357604" x="5784850" y="5588000"/>
          <p14:tracePt t="357620" x="5899150" y="5575300"/>
          <p14:tracePt t="357636" x="5956300" y="5530850"/>
          <p14:tracePt t="357653" x="6000750" y="5473700"/>
          <p14:tracePt t="357670" x="6032500" y="5397500"/>
          <p14:tracePt t="357686" x="6038850" y="5327650"/>
          <p14:tracePt t="357704" x="5994400" y="5257800"/>
          <p14:tracePt t="357719" x="5905500" y="5187950"/>
          <p14:tracePt t="357736" x="5867400" y="5168900"/>
          <p14:tracePt t="357752" x="5848350" y="5156200"/>
          <p14:tracePt t="357770" x="5822950" y="5149850"/>
          <p14:tracePt t="357786" x="5797550" y="5149850"/>
          <p14:tracePt t="357788" x="5778500" y="5143500"/>
          <p14:tracePt t="357803" x="5759450" y="5143500"/>
          <p14:tracePt t="357819" x="5695950" y="5137150"/>
          <p14:tracePt t="357836" x="5562600" y="5130800"/>
          <p14:tracePt t="357853" x="5441950" y="5130800"/>
          <p14:tracePt t="357869" x="5321300" y="5130800"/>
          <p14:tracePt t="357886" x="5251450" y="5143500"/>
          <p14:tracePt t="357903" x="5213350" y="5156200"/>
          <p14:tracePt t="357920" x="5194300" y="5168900"/>
          <p14:tracePt t="357952" x="5168900" y="5219700"/>
          <p14:tracePt t="358003" x="5124450" y="5334000"/>
          <p14:tracePt t="358020" x="5118100" y="5359400"/>
          <p14:tracePt t="358036" x="5118100" y="5384800"/>
          <p14:tracePt t="358054" x="5118100" y="5416550"/>
          <p14:tracePt t="358070" x="5137150" y="5448300"/>
          <p14:tracePt t="358086" x="5162550" y="5473700"/>
          <p14:tracePt t="358103" x="5194300" y="5499100"/>
          <p14:tracePt t="358120" x="5219700" y="5518150"/>
          <p14:tracePt t="358136" x="5251450" y="5537200"/>
          <p14:tracePt t="358153" x="5276850" y="5549900"/>
          <p14:tracePt t="358170" x="5302250" y="5568950"/>
          <p14:tracePt t="358186" x="5340350" y="5581650"/>
          <p14:tracePt t="358203" x="5372100" y="5588000"/>
          <p14:tracePt t="358220" x="5403850" y="5600700"/>
          <p14:tracePt t="358236" x="5448300" y="5607050"/>
          <p14:tracePt t="358253" x="5499100" y="5613400"/>
          <p14:tracePt t="358270" x="5537200" y="5619750"/>
          <p14:tracePt t="358286" x="5581650" y="5619750"/>
          <p14:tracePt t="358303" x="5600700" y="5619750"/>
          <p14:tracePt t="358320" x="5613400" y="5619750"/>
          <p14:tracePt t="358336" x="5619750" y="5619750"/>
          <p14:tracePt t="358353" x="5626100" y="5613400"/>
          <p14:tracePt t="358370" x="5645150" y="5607050"/>
          <p14:tracePt t="358386" x="5657850" y="5594350"/>
          <p14:tracePt t="358403" x="5670550" y="5556250"/>
          <p14:tracePt t="358420" x="5676900" y="5530850"/>
          <p14:tracePt t="358436" x="5676900" y="5524500"/>
          <p14:tracePt t="358453" x="5676900" y="5511800"/>
          <p14:tracePt t="358470" x="5676900" y="5499100"/>
          <p14:tracePt t="358486" x="5670550" y="5499100"/>
          <p14:tracePt t="358503" x="5670550" y="5486400"/>
          <p14:tracePt t="358705" x="5664200" y="5486400"/>
          <p14:tracePt t="358721" x="5657850" y="5486400"/>
          <p14:tracePt t="358729" x="5651500" y="5486400"/>
          <p14:tracePt t="358737" x="5645150" y="5486400"/>
          <p14:tracePt t="358752" x="5645150" y="5480050"/>
          <p14:tracePt t="359017" x="5645150" y="5499100"/>
          <p14:tracePt t="359025" x="5645150" y="5518150"/>
          <p14:tracePt t="359036" x="5657850" y="5537200"/>
          <p14:tracePt t="359054" x="5670550" y="5588000"/>
          <p14:tracePt t="359070" x="5689600" y="5613400"/>
          <p14:tracePt t="359086" x="5702300" y="5645150"/>
          <p14:tracePt t="359102" x="5702300" y="5657850"/>
          <p14:tracePt t="359119" x="5715000" y="5670550"/>
          <p14:tracePt t="359136" x="5715000" y="5676900"/>
          <p14:tracePt t="359241" x="5721350" y="5676900"/>
          <p14:tracePt t="359249" x="5734050" y="5670550"/>
          <p14:tracePt t="359257" x="5746750" y="5651500"/>
          <p14:tracePt t="359269" x="5759450" y="5626100"/>
          <p14:tracePt t="359286" x="5778500" y="5568950"/>
          <p14:tracePt t="359303" x="5784850" y="5524500"/>
          <p14:tracePt t="359320" x="5791200" y="5492750"/>
          <p14:tracePt t="359336" x="5797550" y="5473700"/>
          <p14:tracePt t="359353" x="5797550" y="5467350"/>
          <p14:tracePt t="359370" x="5803900" y="5461000"/>
          <p14:tracePt t="359437" x="5803900" y="5467350"/>
          <p14:tracePt t="359445" x="5803900" y="5480050"/>
          <p14:tracePt t="359453" x="5803900" y="5505450"/>
          <p14:tracePt t="359470" x="5803900" y="5549900"/>
          <p14:tracePt t="359486" x="5791200" y="5594350"/>
          <p14:tracePt t="359503" x="5784850" y="5613400"/>
          <p14:tracePt t="359520" x="5778500" y="5626100"/>
          <p14:tracePt t="359536" x="5778500" y="5632450"/>
          <p14:tracePt t="359633" x="5772150" y="5619750"/>
          <p14:tracePt t="359639" x="5772150" y="5613400"/>
          <p14:tracePt t="359653" x="5772150" y="5600700"/>
          <p14:tracePt t="359670" x="5772150" y="5588000"/>
          <p14:tracePt t="359686" x="5772150" y="5581650"/>
          <p14:tracePt t="359741" x="5772150" y="5588000"/>
          <p14:tracePt t="359749" x="5772150" y="5594350"/>
          <p14:tracePt t="359756" x="5778500" y="5600700"/>
          <p14:tracePt t="359770" x="5778500" y="5613400"/>
          <p14:tracePt t="359786" x="5778500" y="5632450"/>
          <p14:tracePt t="359803" x="5778500" y="5638800"/>
          <p14:tracePt t="360003" x="5784850" y="5645150"/>
          <p14:tracePt t="360011" x="5784850" y="5651500"/>
          <p14:tracePt t="360020" x="5791200" y="5651500"/>
          <p14:tracePt t="360036" x="5797550" y="5657850"/>
          <p14:tracePt t="360052" x="5803900" y="5657850"/>
          <p14:tracePt t="360697" x="5803900" y="5664200"/>
          <p14:tracePt t="360706" x="5803900" y="5670550"/>
          <p14:tracePt t="360729" x="5803900" y="5676900"/>
          <p14:tracePt t="360759" x="5803900" y="5683250"/>
          <p14:tracePt t="360959" x="5797550" y="5683250"/>
          <p14:tracePt t="360968" x="5791200" y="5683250"/>
          <p14:tracePt t="361072" x="5803900" y="5689600"/>
          <p14:tracePt t="361080" x="5816600" y="5689600"/>
          <p14:tracePt t="361088" x="5829300" y="5689600"/>
          <p14:tracePt t="361103" x="5842000" y="5695950"/>
          <p14:tracePt t="361120" x="5854700" y="5702300"/>
          <p14:tracePt t="361136" x="5861050" y="5702300"/>
          <p14:tracePt t="361647" x="5854700" y="5702300"/>
          <p14:tracePt t="361653" x="5854700" y="5695950"/>
          <p14:tracePt t="361670" x="5848350" y="5689600"/>
          <p14:tracePt t="361687" x="5842000" y="5683250"/>
          <p14:tracePt t="361703" x="5842000" y="5676900"/>
          <p14:tracePt t="361737" x="5842000" y="5670550"/>
          <p14:tracePt t="361753" x="5842000" y="5664200"/>
          <p14:tracePt t="361786" x="5842000" y="5657850"/>
          <p14:tracePt t="363107" x="5842000" y="5645150"/>
          <p14:tracePt t="363121" x="5842000" y="5638800"/>
          <p14:tracePt t="363137" x="5842000" y="5632450"/>
          <p14:tracePt t="363154" x="5842000" y="5626100"/>
          <p14:tracePt t="363169" x="5842000" y="5619750"/>
          <p14:tracePt t="363186" x="5848350" y="5607050"/>
          <p14:tracePt t="363202" x="5848350" y="5600700"/>
          <p14:tracePt t="363219" x="5848350" y="5594350"/>
          <p14:tracePt t="363236" x="5848350" y="5581650"/>
          <p14:tracePt t="363269" x="5854700" y="5568950"/>
          <p14:tracePt t="363295" x="5854700" y="5562600"/>
          <p14:tracePt t="363403" x="5854700" y="5556250"/>
          <p14:tracePt t="363420" x="5848350" y="5556250"/>
          <p14:tracePt t="363437" x="5848350" y="5543550"/>
          <p14:tracePt t="363453" x="5842000" y="5543550"/>
          <p14:tracePt t="363470" x="5842000" y="5537200"/>
          <p14:tracePt t="363505" x="5835650" y="5530850"/>
          <p14:tracePt t="363739" x="5835650" y="5543550"/>
          <p14:tracePt t="363748" x="5835650" y="5549900"/>
          <p14:tracePt t="363755" x="5835650" y="5568950"/>
          <p14:tracePt t="363770" x="5835650" y="5594350"/>
          <p14:tracePt t="363787" x="5835650" y="5607050"/>
          <p14:tracePt t="363803" x="5835650" y="5626100"/>
          <p14:tracePt t="363819" x="5835650" y="5645150"/>
          <p14:tracePt t="363836" x="5835650" y="5657850"/>
          <p14:tracePt t="364735" x="5829300" y="5657850"/>
          <p14:tracePt t="364757" x="5822950" y="5657850"/>
          <p14:tracePt t="364767" x="5822950" y="5651500"/>
          <p14:tracePt t="364773" x="5816600" y="5651500"/>
          <p14:tracePt t="364786" x="5810250" y="5645150"/>
          <p14:tracePt t="364803" x="5810250" y="5638800"/>
          <p14:tracePt t="365029" x="5816600" y="5645150"/>
          <p14:tracePt t="365045" x="5816600" y="5651500"/>
          <p14:tracePt t="365053" x="5816600" y="5657850"/>
          <p14:tracePt t="365325" x="5810250" y="5657850"/>
          <p14:tracePt t="366593" x="5772150" y="5645150"/>
          <p14:tracePt t="366602" x="5670550" y="5619750"/>
          <p14:tracePt t="366620" x="5321300" y="5549900"/>
          <p14:tracePt t="366637" x="4933950" y="5486400"/>
          <p14:tracePt t="366653" x="4508500" y="5384800"/>
          <p14:tracePt t="366670" x="3924300" y="5156200"/>
          <p14:tracePt t="366686" x="3702050" y="5016500"/>
          <p14:tracePt t="366703" x="3594100" y="4908550"/>
          <p14:tracePt t="366720" x="3530600" y="4794250"/>
          <p14:tracePt t="366736" x="3479800" y="4692650"/>
          <p14:tracePt t="366753" x="3435350" y="4597400"/>
          <p14:tracePt t="366770" x="3409950" y="4540250"/>
          <p14:tracePt t="366786" x="3352800" y="4445000"/>
          <p14:tracePt t="366803" x="3333750" y="4406900"/>
          <p14:tracePt t="366820" x="3314700" y="4368800"/>
          <p14:tracePt t="366837" x="3282950" y="4330700"/>
          <p14:tracePt t="366853" x="3244850" y="4279900"/>
          <p14:tracePt t="366870" x="3206750" y="4235450"/>
          <p14:tracePt t="366886" x="3162300" y="4178300"/>
          <p14:tracePt t="366903" x="3155950" y="4133850"/>
          <p14:tracePt t="366937" x="3143250" y="4089400"/>
          <p14:tracePt t="366986" x="3168650" y="4038600"/>
          <p14:tracePt t="367004" x="3175000" y="4019550"/>
          <p14:tracePt t="367020" x="3206750" y="3987800"/>
          <p14:tracePt t="367037" x="3213100" y="3981450"/>
          <p14:tracePt t="367053" x="3219450" y="3968750"/>
          <p14:tracePt t="367929" x="3238500" y="3962400"/>
          <p14:tracePt t="367939" x="3308350" y="3943350"/>
          <p14:tracePt t="367954" x="3549650" y="3886200"/>
          <p14:tracePt t="367986" x="3860800" y="3873500"/>
          <p14:tracePt t="368036" x="4044950" y="3943350"/>
          <p14:tracePt t="368054" x="4064000" y="3968750"/>
          <p14:tracePt t="368070" x="4076700" y="4006850"/>
          <p14:tracePt t="368086" x="4089400" y="4070350"/>
          <p14:tracePt t="368103" x="4095750" y="4146550"/>
          <p14:tracePt t="368120" x="4114800" y="4248150"/>
          <p14:tracePt t="368137" x="4140200" y="4343400"/>
          <p14:tracePt t="368153" x="4178300" y="4438650"/>
          <p14:tracePt t="368170" x="4229100" y="4521200"/>
          <p14:tracePt t="368186" x="4292600" y="4584700"/>
          <p14:tracePt t="368203" x="4324350" y="4597400"/>
          <p14:tracePt t="368220" x="4356100" y="4610100"/>
          <p14:tracePt t="368236" x="4400550" y="4622800"/>
          <p14:tracePt t="368253" x="4508500" y="4641850"/>
          <p14:tracePt t="368270" x="4648200" y="4673600"/>
          <p14:tracePt t="368287" x="4851400" y="4743450"/>
          <p14:tracePt t="368305" x="4946650" y="4781550"/>
          <p14:tracePt t="368320" x="4978400" y="4800600"/>
          <p14:tracePt t="368336" x="4984750" y="4813300"/>
          <p14:tracePt t="368353" x="4997450" y="4813300"/>
          <p14:tracePt t="368386" x="5003800" y="4813300"/>
          <p14:tracePt t="368403" x="5048250" y="4832350"/>
          <p14:tracePt t="368420" x="5073650" y="4851400"/>
          <p14:tracePt t="368436" x="5105400" y="4876800"/>
          <p14:tracePt t="368453" x="5124450" y="4895850"/>
          <p14:tracePt t="368470" x="5149850" y="4933950"/>
          <p14:tracePt t="368487" x="5175250" y="4965700"/>
          <p14:tracePt t="368503" x="5200650" y="4984750"/>
          <p14:tracePt t="368520" x="5213350" y="4991100"/>
          <p14:tracePt t="368536" x="5226050" y="5016500"/>
          <p14:tracePt t="368553" x="5245100" y="5029200"/>
          <p14:tracePt t="368570" x="5257800" y="5048250"/>
          <p14:tracePt t="368587" x="5270500" y="5067300"/>
          <p14:tracePt t="368603" x="5283200" y="5099050"/>
          <p14:tracePt t="368620" x="5289550" y="5118100"/>
          <p14:tracePt t="368637" x="5302250" y="5137150"/>
          <p14:tracePt t="368653" x="5308600" y="5143500"/>
          <p14:tracePt t="368670" x="5327650" y="5156200"/>
          <p14:tracePt t="368687" x="5353050" y="5175250"/>
          <p14:tracePt t="368703" x="5384800" y="5194300"/>
          <p14:tracePt t="368720" x="5422900" y="5207000"/>
          <p14:tracePt t="368736" x="5448300" y="5213350"/>
          <p14:tracePt t="368753" x="5454650" y="5213350"/>
          <p14:tracePt t="368770" x="5454650" y="5207000"/>
          <p14:tracePt t="368786" x="5454650" y="5187950"/>
          <p14:tracePt t="368803" x="5441950" y="5168900"/>
          <p14:tracePt t="368820" x="5429250" y="5149850"/>
          <p14:tracePt t="368836" x="5416550" y="5143500"/>
          <p14:tracePt t="368853" x="5391150" y="5130800"/>
          <p14:tracePt t="368870" x="5353050" y="5130800"/>
          <p14:tracePt t="368886" x="5270500" y="5143500"/>
          <p14:tracePt t="368903" x="5213350" y="5162550"/>
          <p14:tracePt t="368920" x="5156200" y="5200650"/>
          <p14:tracePt t="368953" x="5060950" y="5270500"/>
          <p14:tracePt t="369003" x="4959350" y="5441950"/>
          <p14:tracePt t="369020" x="4959350" y="5499100"/>
          <p14:tracePt t="369036" x="4978400" y="5568950"/>
          <p14:tracePt t="369053" x="5022850" y="5626100"/>
          <p14:tracePt t="369070" x="5060950" y="5657850"/>
          <p14:tracePt t="369086" x="5099050" y="5676900"/>
          <p14:tracePt t="369103" x="5124450" y="5689600"/>
          <p14:tracePt t="369120" x="5143500" y="5689600"/>
          <p14:tracePt t="369136" x="5175250" y="5695950"/>
          <p14:tracePt t="369153" x="5219700" y="5708650"/>
          <p14:tracePt t="369170" x="5276850" y="5715000"/>
          <p14:tracePt t="369186" x="5314950" y="5734050"/>
          <p14:tracePt t="369203" x="5365750" y="5746750"/>
          <p14:tracePt t="369220" x="5410200" y="5753100"/>
          <p14:tracePt t="369236" x="5467350" y="5759450"/>
          <p14:tracePt t="369253" x="5518150" y="5753100"/>
          <p14:tracePt t="369270" x="5556250" y="5740400"/>
          <p14:tracePt t="369286" x="5581650" y="5727700"/>
          <p14:tracePt t="369303" x="5607050" y="5708650"/>
          <p14:tracePt t="369320" x="5632450" y="5689600"/>
          <p14:tracePt t="369336" x="5651500" y="5645150"/>
          <p14:tracePt t="369353" x="5676900" y="5613400"/>
          <p14:tracePt t="369370" x="5702300" y="5575300"/>
          <p14:tracePt t="369386" x="5721350" y="5543550"/>
          <p14:tracePt t="369403" x="5740400" y="5499100"/>
          <p14:tracePt t="369420" x="5753100" y="5467350"/>
          <p14:tracePt t="369436" x="5765800" y="5410200"/>
          <p14:tracePt t="369453" x="5765800" y="5378450"/>
          <p14:tracePt t="369470" x="5753100" y="5353050"/>
          <p14:tracePt t="369486" x="5740400" y="5308600"/>
          <p14:tracePt t="369503" x="5708650" y="5283200"/>
          <p14:tracePt t="369520" x="5676900" y="5264150"/>
          <p14:tracePt t="369536" x="5632450" y="5238750"/>
          <p14:tracePt t="369554" x="5556250" y="5200650"/>
          <p14:tracePt t="369570" x="5461000" y="5156200"/>
          <p14:tracePt t="369587" x="5391150" y="5130800"/>
          <p14:tracePt t="369603" x="5302250" y="5118100"/>
          <p14:tracePt t="369620" x="5226050" y="5111750"/>
          <p14:tracePt t="369637" x="5162550" y="5111750"/>
          <p14:tracePt t="369653" x="5118100" y="5111750"/>
          <p14:tracePt t="369670" x="5080000" y="5124450"/>
          <p14:tracePt t="369686" x="5048250" y="5162550"/>
          <p14:tracePt t="369703" x="5022850" y="5194300"/>
          <p14:tracePt t="369720" x="5003800" y="5238750"/>
          <p14:tracePt t="369736" x="4991100" y="5276850"/>
          <p14:tracePt t="369753" x="4984750" y="5308600"/>
          <p14:tracePt t="369770" x="4984750" y="5346700"/>
          <p14:tracePt t="369772" x="4991100" y="5359400"/>
          <p14:tracePt t="369786" x="5003800" y="5384800"/>
          <p14:tracePt t="369803" x="5067300" y="5467350"/>
          <p14:tracePt t="369820" x="5137150" y="5511800"/>
          <p14:tracePt t="369836" x="5207000" y="5543550"/>
          <p14:tracePt t="369853" x="5283200" y="5568950"/>
          <p14:tracePt t="369870" x="5334000" y="5588000"/>
          <p14:tracePt t="369887" x="5372100" y="5600700"/>
          <p14:tracePt t="369903" x="5410200" y="5613400"/>
          <p14:tracePt t="369920" x="5467350" y="5619750"/>
          <p14:tracePt t="369953" x="5588000" y="5626100"/>
          <p14:tracePt t="370003" x="5810250" y="5600700"/>
          <p14:tracePt t="370020" x="5848350" y="5575300"/>
          <p14:tracePt t="370036" x="5861050" y="5562600"/>
          <p14:tracePt t="370053" x="5861050" y="5556250"/>
          <p14:tracePt t="370091" x="5861050" y="5549900"/>
          <p14:tracePt t="370692" x="5867400" y="5549900"/>
          <p14:tracePt t="370697" x="5867400" y="5562600"/>
          <p14:tracePt t="370729" x="5867400" y="5568950"/>
          <p14:tracePt t="370783" x="5867400" y="5575300"/>
          <p14:tracePt t="370879" x="5867400" y="5568950"/>
          <p14:tracePt t="370885" x="5848350" y="5556250"/>
          <p14:tracePt t="370890" x="5835650" y="5537200"/>
          <p14:tracePt t="370903" x="5816600" y="5518150"/>
          <p14:tracePt t="370909" x="5797550" y="5492750"/>
          <p14:tracePt t="370919" x="5778500" y="5467350"/>
          <p14:tracePt t="370954" x="5708650" y="5359400"/>
          <p14:tracePt t="371003" x="5651500" y="5283200"/>
          <p14:tracePt t="371020" x="5645150" y="5276850"/>
          <p14:tracePt t="371036" x="5619750" y="5270500"/>
          <p14:tracePt t="371053" x="5607050" y="5270500"/>
          <p14:tracePt t="371070" x="5588000" y="5270500"/>
          <p14:tracePt t="371086" x="5549900" y="5283200"/>
          <p14:tracePt t="371103" x="5530850" y="5302250"/>
          <p14:tracePt t="371120" x="5499100" y="5327650"/>
          <p14:tracePt t="371136" x="5473700" y="5353050"/>
          <p14:tracePt t="371153" x="5454650" y="5378450"/>
          <p14:tracePt t="371170" x="5435600" y="5410200"/>
          <p14:tracePt t="371186" x="5416550" y="5461000"/>
          <p14:tracePt t="371203" x="5410200" y="5480050"/>
          <p14:tracePt t="371220" x="5403850" y="5499100"/>
          <p14:tracePt t="371236" x="5397500" y="5524500"/>
          <p14:tracePt t="371253" x="5397500" y="5543550"/>
          <p14:tracePt t="371270" x="5403850" y="5562600"/>
          <p14:tracePt t="371286" x="5416550" y="5575300"/>
          <p14:tracePt t="371303" x="5454650" y="5600700"/>
          <p14:tracePt t="371320" x="5492750" y="5607050"/>
          <p14:tracePt t="371337" x="5537200" y="5619750"/>
          <p14:tracePt t="371353" x="5588000" y="5626100"/>
          <p14:tracePt t="371370" x="5632450" y="5626100"/>
          <p14:tracePt t="371386" x="5664200" y="5626100"/>
          <p14:tracePt t="371403" x="5670550" y="5626100"/>
          <p14:tracePt t="371420" x="5676900" y="5626100"/>
          <p14:tracePt t="371436" x="5689600" y="5619750"/>
          <p14:tracePt t="371453" x="5702300" y="5613400"/>
          <p14:tracePt t="371470" x="5721350" y="5613400"/>
          <p14:tracePt t="371486" x="5727700" y="5613400"/>
          <p14:tracePt t="371503" x="5740400" y="5613400"/>
          <p14:tracePt t="371520" x="5746750" y="5613400"/>
          <p14:tracePt t="371591" x="5753100" y="5613400"/>
          <p14:tracePt t="371615" x="5759450" y="5613400"/>
          <p14:tracePt t="371622" x="5765800" y="5619750"/>
          <p14:tracePt t="371636" x="5772150" y="5619750"/>
          <p14:tracePt t="371653" x="5784850" y="5619750"/>
          <p14:tracePt t="371670" x="5797550" y="5626100"/>
          <p14:tracePt t="371687" x="5803900" y="5632450"/>
          <p14:tracePt t="371703" x="5810250" y="5632450"/>
          <p14:tracePt t="371720" x="5810250" y="5638800"/>
          <p14:tracePt t="379210" x="5810250" y="5594350"/>
          <p14:tracePt t="379218" x="5810250" y="5556250"/>
          <p14:tracePt t="379224" x="5803900" y="5530850"/>
          <p14:tracePt t="379237" x="5797550" y="5505450"/>
          <p14:tracePt t="379254" x="5791200" y="5473700"/>
          <p14:tracePt t="379270" x="5791200" y="5448300"/>
          <p14:tracePt t="379286" x="5791200" y="5397500"/>
          <p14:tracePt t="379304" x="5791200" y="5353050"/>
          <p14:tracePt t="379320" x="5791200" y="5314950"/>
          <p14:tracePt t="379324" x="5791200" y="5295900"/>
          <p14:tracePt t="379337" x="5791200" y="5270500"/>
          <p14:tracePt t="379353" x="5772150" y="5213350"/>
          <p14:tracePt t="379370" x="5734050" y="5124450"/>
          <p14:tracePt t="379386" x="5651500" y="4953000"/>
          <p14:tracePt t="379403" x="5594350" y="4838700"/>
          <p14:tracePt t="379419" x="5543550" y="4730750"/>
          <p14:tracePt t="379436" x="5505450" y="4648200"/>
          <p14:tracePt t="379453" x="5473700" y="4578350"/>
          <p14:tracePt t="379470" x="5448300" y="4540250"/>
          <p14:tracePt t="379486" x="5441950" y="4502150"/>
          <p14:tracePt t="379503" x="5441950" y="4476750"/>
          <p14:tracePt t="379520" x="5441950" y="4464050"/>
          <p14:tracePt t="379845" x="5448300" y="4464050"/>
          <p14:tracePt t="379854" x="5461000" y="4464050"/>
          <p14:tracePt t="379871" x="5486400" y="4476750"/>
          <p14:tracePt t="379889" x="5505450" y="4508500"/>
          <p14:tracePt t="379904" x="5511800" y="4552950"/>
          <p14:tracePt t="379936" x="5543550" y="4692650"/>
          <p14:tracePt t="379987" x="5632450" y="4959350"/>
          <p14:tracePt t="380003" x="5657850" y="5035550"/>
          <p14:tracePt t="380020" x="5676900" y="5118100"/>
          <p14:tracePt t="380037" x="5689600" y="5194300"/>
          <p14:tracePt t="380053" x="5702300" y="5270500"/>
          <p14:tracePt t="380070" x="5695950" y="5321300"/>
          <p14:tracePt t="380087" x="5689600" y="5391150"/>
          <p14:tracePt t="380104" x="5695950" y="5429250"/>
          <p14:tracePt t="380120" x="5708650" y="5480050"/>
          <p14:tracePt t="380136" x="5727700" y="5562600"/>
          <p14:tracePt t="380153" x="5759450" y="5651500"/>
          <p14:tracePt t="380170" x="5803900" y="5746750"/>
          <p14:tracePt t="380187" x="5842000" y="5829300"/>
          <p14:tracePt t="380203" x="5867400" y="5861050"/>
          <p14:tracePt t="380267" x="5867400" y="5854700"/>
          <p14:tracePt t="380274" x="5867400" y="5848350"/>
          <p14:tracePt t="380287" x="5867400" y="5842000"/>
          <p14:tracePt t="380303" x="5867400" y="5822950"/>
          <p14:tracePt t="380320" x="5867400" y="5803900"/>
          <p14:tracePt t="380323" x="5867400" y="5797550"/>
          <p14:tracePt t="380336" x="5867400" y="5778500"/>
          <p14:tracePt t="380353" x="5867400" y="5753100"/>
          <p14:tracePt t="380370" x="5867400" y="5721350"/>
          <p14:tracePt t="380387" x="5867400" y="5683250"/>
          <p14:tracePt t="380391" x="5867400" y="5657850"/>
          <p14:tracePt t="380403" x="5861050" y="5626100"/>
          <p14:tracePt t="380420" x="5822950" y="5549900"/>
          <p14:tracePt t="380436" x="5740400" y="5422900"/>
          <p14:tracePt t="380453" x="5689600" y="5346700"/>
          <p14:tracePt t="380470" x="5645150" y="5289550"/>
          <p14:tracePt t="380487" x="5600700" y="5257800"/>
          <p14:tracePt t="380503" x="5568950" y="5245100"/>
          <p14:tracePt t="380520" x="5537200" y="5232400"/>
          <p14:tracePt t="380536" x="5511800" y="5232400"/>
          <p14:tracePt t="380553" x="5441950" y="5232400"/>
          <p14:tracePt t="380570" x="5372100" y="5257800"/>
          <p14:tracePt t="380587" x="5264150" y="5295900"/>
          <p14:tracePt t="380604" x="5207000" y="5340350"/>
          <p14:tracePt t="380620" x="5187950" y="5372100"/>
          <p14:tracePt t="380637" x="5181600" y="5391150"/>
          <p14:tracePt t="380653" x="5194300" y="5429250"/>
          <p14:tracePt t="380670" x="5238750" y="5473700"/>
          <p14:tracePt t="380686" x="5321300" y="5537200"/>
          <p14:tracePt t="380703" x="5384800" y="5588000"/>
          <p14:tracePt t="380720" x="5454650" y="5632450"/>
          <p14:tracePt t="380736" x="5505450" y="5657850"/>
          <p14:tracePt t="380753" x="5537200" y="5676900"/>
          <p14:tracePt t="380770" x="5568950" y="5689600"/>
          <p14:tracePt t="380786" x="5613400" y="5702300"/>
          <p14:tracePt t="380803" x="5638800" y="5702300"/>
          <p14:tracePt t="380820" x="5670550" y="5702300"/>
          <p14:tracePt t="380836" x="5689600" y="5702300"/>
          <p14:tracePt t="380840" x="5695950" y="5702300"/>
          <p14:tracePt t="380853" x="5702300" y="5702300"/>
          <p14:tracePt t="380870" x="5708650" y="5702300"/>
          <p14:tracePt t="380886" x="5721350" y="5702300"/>
          <p14:tracePt t="380903" x="5727700" y="5702300"/>
          <p14:tracePt t="380920" x="5734050" y="5702300"/>
          <p14:tracePt t="380936" x="5740400" y="5702300"/>
          <p14:tracePt t="381020" x="5765800" y="5708650"/>
          <p14:tracePt t="381037" x="5772150" y="5708650"/>
          <p14:tracePt t="381053" x="5778500" y="5708650"/>
          <p14:tracePt t="381070" x="5778500" y="5715000"/>
          <p14:tracePt t="381112" x="5784850" y="5702300"/>
          <p14:tracePt t="381124" x="5791200" y="5702300"/>
          <p14:tracePt t="381137" x="5791200" y="5689600"/>
          <p14:tracePt t="381153" x="5791200" y="5676900"/>
          <p14:tracePt t="381170" x="5791200" y="5670550"/>
          <p14:tracePt t="381187" x="5791200" y="5664200"/>
          <p14:tracePt t="381203" x="5791200" y="5657850"/>
          <p14:tracePt t="381512" x="5797550" y="5657850"/>
          <p14:tracePt t="381541" x="5803900" y="5657850"/>
          <p14:tracePt t="381596" x="5810250" y="5657850"/>
          <p14:tracePt t="381604" x="5816600" y="5657850"/>
          <p14:tracePt t="381620" x="5829300" y="5645150"/>
          <p14:tracePt t="381637" x="5842000" y="5638800"/>
          <p14:tracePt t="381653" x="5848350" y="5638800"/>
          <p14:tracePt t="381670" x="5848350" y="5632450"/>
          <p14:tracePt t="381687" x="5848350" y="5626100"/>
          <p14:tracePt t="381813" x="5842000" y="5632450"/>
          <p14:tracePt t="381823" x="5835650" y="5632450"/>
          <p14:tracePt t="381829" x="5829300" y="5632450"/>
          <p14:tracePt t="381838" x="5822950" y="5632450"/>
          <p14:tracePt t="381853" x="5816600" y="5632450"/>
          <p14:tracePt t="381870" x="5810250" y="5632450"/>
          <p14:tracePt t="381886" x="5803900" y="5632450"/>
          <p14:tracePt t="381903" x="5797550" y="5632450"/>
          <p14:tracePt t="381919" x="5797550" y="5626100"/>
          <p14:tracePt t="382015" x="5797550" y="5619750"/>
          <p14:tracePt t="382030" x="5803900" y="5613400"/>
          <p14:tracePt t="382039" x="5816600" y="5613400"/>
          <p14:tracePt t="382063" x="5822950" y="5613400"/>
          <p14:tracePt t="382077" x="5829300" y="5613400"/>
          <p14:tracePt t="382311" x="5835650" y="5613400"/>
          <p14:tracePt t="384263" x="5829300" y="5613400"/>
          <p14:tracePt t="384273" x="5816600" y="5613400"/>
          <p14:tracePt t="384279" x="5810250" y="5613400"/>
          <p14:tracePt t="384286" x="5803900" y="5613400"/>
          <p14:tracePt t="384303" x="5797550" y="5607050"/>
          <p14:tracePt t="384320" x="5784850" y="5600700"/>
          <p14:tracePt t="384808" x="5778500" y="5607050"/>
          <p14:tracePt t="384816" x="5765800" y="5626100"/>
          <p14:tracePt t="384824" x="5753100" y="5645150"/>
          <p14:tracePt t="384836" x="5734050" y="5657850"/>
          <p14:tracePt t="384854" x="5702300" y="5683250"/>
          <p14:tracePt t="384870" x="5676900" y="5689600"/>
          <p14:tracePt t="384887" x="5657850" y="5689600"/>
          <p14:tracePt t="384903" x="5638800" y="5683250"/>
          <p14:tracePt t="384936" x="5581650" y="5670550"/>
          <p14:tracePt t="384987" x="5410200" y="5645150"/>
          <p14:tracePt t="385004" x="5378450" y="5645150"/>
          <p14:tracePt t="385020" x="5365750" y="5645150"/>
          <p14:tracePt t="385135" x="5353050" y="5645150"/>
          <p14:tracePt t="385140" x="5340350" y="5632450"/>
          <p14:tracePt t="385153" x="5327650" y="5626100"/>
          <p14:tracePt t="385170" x="5276850" y="5600700"/>
          <p14:tracePt t="385186" x="5200650" y="5568950"/>
          <p14:tracePt t="385203" x="5130800" y="5543550"/>
          <p14:tracePt t="385220" x="5124450" y="5543550"/>
          <p14:tracePt t="385305" x="5130800" y="5543550"/>
          <p14:tracePt t="385331" x="5143500" y="5556250"/>
          <p14:tracePt t="385338" x="5149850" y="5556250"/>
          <p14:tracePt t="385353" x="5168900" y="5568950"/>
          <p14:tracePt t="385370" x="5181600" y="5581650"/>
          <p14:tracePt t="385386" x="5200650" y="5600700"/>
          <p14:tracePt t="385403" x="5213350" y="5607050"/>
          <p14:tracePt t="385405" x="5219700" y="5607050"/>
          <p14:tracePt t="385420" x="5226050" y="5613400"/>
          <p14:tracePt t="385436" x="5245100" y="5613400"/>
          <p14:tracePt t="385453" x="5251450" y="5613400"/>
          <p14:tracePt t="385486" x="5257800" y="5613400"/>
          <p14:tracePt t="385503" x="5264150" y="5613400"/>
          <p14:tracePt t="385520" x="5270500" y="5613400"/>
          <p14:tracePt t="387459" x="5276850" y="5613400"/>
          <p14:tracePt t="387468" x="5295900" y="5619750"/>
          <p14:tracePt t="387475" x="5314950" y="5619750"/>
          <p14:tracePt t="387487" x="5327650" y="5619750"/>
          <p14:tracePt t="387503" x="5346700" y="5626100"/>
          <p14:tracePt t="387520" x="5378450" y="5626100"/>
          <p14:tracePt t="387537" x="5410200" y="5632450"/>
          <p14:tracePt t="387553" x="5435600" y="5638800"/>
          <p14:tracePt t="387570" x="5467350" y="5638800"/>
          <p14:tracePt t="387587" x="5505450" y="5638800"/>
          <p14:tracePt t="387603" x="5530850" y="5638800"/>
          <p14:tracePt t="387620" x="5556250" y="5638800"/>
          <p14:tracePt t="387637" x="5568950" y="5638800"/>
          <p14:tracePt t="387653" x="5588000" y="5638800"/>
          <p14:tracePt t="387670" x="5638800" y="5645150"/>
          <p14:tracePt t="387686" x="5657850" y="5645150"/>
          <p14:tracePt t="387703" x="5670550" y="5645150"/>
          <p14:tracePt t="387720" x="5676900" y="5645150"/>
          <p14:tracePt t="387779" x="5683250" y="5651500"/>
          <p14:tracePt t="387788" x="5702300" y="5651500"/>
          <p14:tracePt t="387803" x="5746750" y="5651500"/>
          <p14:tracePt t="387820" x="5791200" y="5651500"/>
          <p14:tracePt t="387837" x="5822950" y="5651500"/>
          <p14:tracePt t="387853" x="5829300" y="5651500"/>
          <p14:tracePt t="388027" x="5822950" y="5651500"/>
          <p14:tracePt t="388036" x="5822950" y="5645150"/>
          <p14:tracePt t="388054" x="5816600" y="5638800"/>
          <p14:tracePt t="388070" x="5810250" y="5632450"/>
          <p14:tracePt t="388087" x="5803900" y="5632450"/>
          <p14:tracePt t="388588" x="5803900" y="5626100"/>
          <p14:tracePt t="388604" x="5803900" y="5619750"/>
          <p14:tracePt t="388620" x="5803900" y="5613400"/>
          <p14:tracePt t="388637" x="5803900" y="5607050"/>
          <p14:tracePt t="393458" x="5797550" y="5613400"/>
          <p14:tracePt t="393463" x="5784850" y="5632450"/>
          <p14:tracePt t="393473" x="5753100" y="5651500"/>
          <p14:tracePt t="393487" x="5689600" y="5695950"/>
          <p14:tracePt t="393504" x="5651500" y="5715000"/>
          <p14:tracePt t="393520" x="5638800" y="5721350"/>
          <p14:tracePt t="393557" x="5632450" y="5721350"/>
          <p14:tracePt t="393573" x="5626100" y="5727700"/>
          <p14:tracePt t="393861" x="5632450" y="5721350"/>
          <p14:tracePt t="393877" x="5638800" y="5721350"/>
          <p14:tracePt t="393884" x="5638800" y="5715000"/>
          <p14:tracePt t="393903" x="5651500" y="5708650"/>
          <p14:tracePt t="393920" x="5657850" y="5702300"/>
          <p14:tracePt t="393954" x="5664200" y="5702300"/>
          <p14:tracePt t="394004" x="5676900" y="5695950"/>
          <p14:tracePt t="394164" x="5683250" y="5695950"/>
          <p14:tracePt t="394615" x="5676900" y="5695950"/>
          <p14:tracePt t="394624" x="5670550" y="5695950"/>
          <p14:tracePt t="394632" x="5657850" y="5695950"/>
          <p14:tracePt t="394637" x="5638800" y="5695950"/>
          <p14:tracePt t="394653" x="5594350" y="5695950"/>
          <p14:tracePt t="394670" x="5530850" y="5695950"/>
          <p14:tracePt t="394687" x="5486400" y="5689600"/>
          <p14:tracePt t="394703" x="5454650" y="5683250"/>
          <p14:tracePt t="394720" x="5435600" y="5683250"/>
          <p14:tracePt t="394737" x="5422900" y="5683250"/>
          <p14:tracePt t="394753" x="5410200" y="5683250"/>
          <p14:tracePt t="394770" x="5397500" y="5683250"/>
          <p14:tracePt t="394787" x="5391150" y="5683250"/>
          <p14:tracePt t="394803" x="5384800" y="5683250"/>
          <p14:tracePt t="394820" x="5378450" y="5683250"/>
          <p14:tracePt t="394836" x="5372100" y="5683250"/>
          <p14:tracePt t="394853" x="5353050" y="5676900"/>
          <p14:tracePt t="394870" x="5334000" y="5670550"/>
          <p14:tracePt t="394887" x="5314950" y="5670550"/>
          <p14:tracePt t="394920" x="5302250" y="5664200"/>
          <p14:tracePt t="394954" x="5276850" y="5664200"/>
          <p14:tracePt t="395003" x="5213350" y="5651500"/>
          <p14:tracePt t="395020" x="5200650" y="5651500"/>
          <p14:tracePt t="395037" x="5187950" y="5645150"/>
          <p14:tracePt t="395053" x="5175250" y="5645150"/>
          <p14:tracePt t="395070" x="5175250" y="5638800"/>
          <p14:tracePt t="395464" x="5194300" y="5638800"/>
          <p14:tracePt t="395470" x="5219700" y="5638800"/>
          <p14:tracePt t="395487" x="5295900" y="5638800"/>
          <p14:tracePt t="395504" x="5346700" y="5638800"/>
          <p14:tracePt t="395520" x="5397500" y="5645150"/>
          <p14:tracePt t="395537" x="5422900" y="5651500"/>
          <p14:tracePt t="395553" x="5435600" y="5651500"/>
          <p14:tracePt t="395570" x="5441950" y="5651500"/>
          <p14:tracePt t="395587" x="5454650" y="5651500"/>
          <p14:tracePt t="395603" x="5461000" y="5651500"/>
          <p14:tracePt t="395620" x="5480050" y="5651500"/>
          <p14:tracePt t="395637" x="5499100" y="5651500"/>
          <p14:tracePt t="395653" x="5505450" y="5651500"/>
          <p14:tracePt t="395670" x="5518150" y="5657850"/>
          <p14:tracePt t="396489" x="5518150" y="5651500"/>
          <p14:tracePt t="396498" x="5518150" y="5645150"/>
          <p14:tracePt t="396514" x="5518150" y="5638800"/>
          <p14:tracePt t="396567" x="5518150" y="5632450"/>
          <p14:tracePt t="397726" x="5524500" y="5632450"/>
          <p14:tracePt t="397740" x="5537200" y="5632450"/>
          <p14:tracePt t="397754" x="5543550" y="5638800"/>
          <p14:tracePt t="397770" x="5568950" y="5638800"/>
          <p14:tracePt t="397787" x="5638800" y="5657850"/>
          <p14:tracePt t="397803" x="5664200" y="5664200"/>
          <p14:tracePt t="397820" x="5689600" y="5664200"/>
          <p14:tracePt t="397837" x="5702300" y="5670550"/>
          <p14:tracePt t="397853" x="5721350" y="5670550"/>
          <p14:tracePt t="397870" x="5727700" y="5670550"/>
          <p14:tracePt t="397887" x="5740400" y="5670550"/>
          <p14:tracePt t="397903" x="5753100" y="5670550"/>
          <p14:tracePt t="397920" x="5759450" y="5670550"/>
          <p14:tracePt t="398014" x="5765800" y="5664200"/>
          <p14:tracePt t="398037" x="5765800" y="5657850"/>
          <p14:tracePt t="398046" x="5772150" y="5657850"/>
          <p14:tracePt t="400978" x="5740400" y="5670550"/>
          <p14:tracePt t="400987" x="5708650" y="5676900"/>
          <p14:tracePt t="400992" x="5670550" y="5689600"/>
          <p14:tracePt t="401004" x="5632450" y="5695950"/>
          <p14:tracePt t="401020" x="5594350" y="5695950"/>
          <p14:tracePt t="401037" x="5524500" y="5702300"/>
          <p14:tracePt t="401053" x="5448300" y="5695950"/>
          <p14:tracePt t="401070" x="5384800" y="5695950"/>
          <p14:tracePt t="401087" x="5359400" y="5683250"/>
          <p14:tracePt t="401139" x="5353050" y="5676900"/>
          <p14:tracePt t="401156" x="5346700" y="5670550"/>
          <p14:tracePt t="401164" x="5340350" y="5670550"/>
          <p14:tracePt t="401173" x="5327650" y="5664200"/>
          <p14:tracePt t="401187" x="5302250" y="5657850"/>
          <p14:tracePt t="401203" x="5289550" y="5645150"/>
          <p14:tracePt t="401220" x="5264150" y="5645150"/>
          <p14:tracePt t="401237" x="5245100" y="5632450"/>
          <p14:tracePt t="401253" x="5232400" y="5632450"/>
          <p14:tracePt t="401270" x="5219700" y="5626100"/>
          <p14:tracePt t="401287" x="5207000" y="5619750"/>
          <p14:tracePt t="401304" x="5200650" y="5613400"/>
          <p14:tracePt t="401320" x="5194300" y="5613400"/>
          <p14:tracePt t="401337" x="5187950" y="5607050"/>
          <p14:tracePt t="401353" x="5175250" y="5600700"/>
          <p14:tracePt t="401370" x="5168900" y="5600700"/>
          <p14:tracePt t="401387" x="5162550" y="5594350"/>
          <p14:tracePt t="402004" x="5168900" y="5594350"/>
          <p14:tracePt t="402012" x="5207000" y="5594350"/>
          <p14:tracePt t="402020" x="5270500" y="5594350"/>
          <p14:tracePt t="402037" x="5378450" y="5594350"/>
          <p14:tracePt t="402054" x="5448300" y="5594350"/>
          <p14:tracePt t="402070" x="5492750" y="5594350"/>
          <p14:tracePt t="402087" x="5505450" y="5594350"/>
          <p14:tracePt t="403115" x="5518150" y="5600700"/>
          <p14:tracePt t="403124" x="5530850" y="5600700"/>
          <p14:tracePt t="403132" x="5549900" y="5607050"/>
          <p14:tracePt t="403138" x="5562600" y="5613400"/>
          <p14:tracePt t="403153" x="5575300" y="5613400"/>
          <p14:tracePt t="403170" x="5613400" y="5619750"/>
          <p14:tracePt t="403187" x="5632450" y="5619750"/>
          <p14:tracePt t="403203" x="5638800" y="5619750"/>
          <p14:tracePt t="403220" x="5645150" y="5619750"/>
          <p14:tracePt t="403692" x="5638800" y="5613400"/>
          <p14:tracePt t="403700" x="5638800" y="5600700"/>
          <p14:tracePt t="403714" x="5638800" y="5588000"/>
          <p14:tracePt t="403770" x="5638800" y="5581650"/>
          <p14:tracePt t="403980" x="5651500" y="5588000"/>
          <p14:tracePt t="403986" x="5664200" y="5588000"/>
          <p14:tracePt t="404003" x="5689600" y="5594350"/>
          <p14:tracePt t="404020" x="5721350" y="5600700"/>
          <p14:tracePt t="404037" x="5740400" y="5600700"/>
          <p14:tracePt t="404054" x="5759450" y="5600700"/>
          <p14:tracePt t="404070" x="5772150" y="5600700"/>
          <p14:tracePt t="404087" x="5778500" y="5600700"/>
          <p14:tracePt t="404103" x="5784850" y="5600700"/>
          <p14:tracePt t="404120" x="5797550" y="5600700"/>
          <p14:tracePt t="404137" x="5803900" y="5600700"/>
          <p14:tracePt t="404153" x="5810250" y="5600700"/>
          <p14:tracePt t="404170" x="5822950" y="5600700"/>
          <p14:tracePt t="404187" x="5829300" y="5600700"/>
          <p14:tracePt t="404203" x="5842000" y="5600700"/>
          <p14:tracePt t="404554" x="5835650" y="5600700"/>
          <p14:tracePt t="404571" x="5829300" y="5600700"/>
          <p14:tracePt t="404609" x="5822950" y="5594350"/>
          <p14:tracePt t="404624" x="5822950" y="5588000"/>
          <p14:tracePt t="407042" x="5822950" y="5600700"/>
          <p14:tracePt t="407050" x="5810250" y="5607050"/>
          <p14:tracePt t="407057" x="5803900" y="5619750"/>
          <p14:tracePt t="407069" x="5791200" y="5626100"/>
          <p14:tracePt t="407137" x="5505450" y="5664200"/>
          <p14:tracePt t="407154" x="5448300" y="5664200"/>
          <p14:tracePt t="407170" x="5422900" y="5645150"/>
          <p14:tracePt t="407187" x="5403850" y="5638800"/>
          <p14:tracePt t="407204" x="5391150" y="5632450"/>
          <p14:tracePt t="407220" x="5384800" y="5619750"/>
          <p14:tracePt t="407236" x="5365750" y="5600700"/>
          <p14:tracePt t="407253" x="5346700" y="5581650"/>
          <p14:tracePt t="407270" x="5327650" y="5562600"/>
          <p14:tracePt t="407286" x="5314950" y="5549900"/>
          <p14:tracePt t="407303" x="5302250" y="5537200"/>
          <p14:tracePt t="407320" x="5295900" y="5524500"/>
          <p14:tracePt t="407336" x="5289550" y="5511800"/>
          <p14:tracePt t="407353" x="5283200" y="5505450"/>
          <p14:tracePt t="407525" x="5289550" y="5511800"/>
          <p14:tracePt t="407533" x="5289550" y="5518150"/>
          <p14:tracePt t="407540" x="5295900" y="5524500"/>
          <p14:tracePt t="407563" x="5302250" y="5530850"/>
          <p14:tracePt t="407790" x="5302250" y="5518150"/>
          <p14:tracePt t="407814" x="5302250" y="5511800"/>
          <p14:tracePt t="407836" x="5302250" y="5505450"/>
          <p14:tracePt t="407844" x="5295900" y="5499100"/>
          <p14:tracePt t="407859" x="5289550" y="5492750"/>
          <p14:tracePt t="407870" x="5289550" y="5486400"/>
          <p14:tracePt t="407887" x="5289550" y="5480050"/>
          <p14:tracePt t="407904" x="5289550" y="5473700"/>
          <p14:tracePt t="407923" x="5283200" y="5473700"/>
          <p14:tracePt t="408263" x="5270500" y="5473700"/>
          <p14:tracePt t="408273" x="5264150" y="5473700"/>
          <p14:tracePt t="408280" x="5257800" y="5473700"/>
          <p14:tracePt t="408288" x="5251450" y="5473700"/>
          <p14:tracePt t="408303" x="5238750" y="5473700"/>
          <p14:tracePt t="408373" x="5232400" y="5473700"/>
          <p14:tracePt t="408382" x="5226050" y="5473700"/>
          <p14:tracePt t="408389" x="5219700" y="5473700"/>
          <p14:tracePt t="408404" x="5207000" y="5473700"/>
          <p14:tracePt t="408420" x="5200650" y="5473700"/>
          <p14:tracePt t="408437" x="5181600" y="5473700"/>
          <p14:tracePt t="408453" x="5168900" y="5480050"/>
          <p14:tracePt t="408470" x="5156200" y="5486400"/>
          <p14:tracePt t="408487" x="5149850" y="5486400"/>
          <p14:tracePt t="408504" x="5149850" y="5492750"/>
          <p14:tracePt t="408522" x="5137150" y="5492750"/>
          <p14:tracePt t="409034" x="5143500" y="5492750"/>
          <p14:tracePt t="409041" x="5149850" y="5492750"/>
          <p14:tracePt t="409054" x="5162550" y="5492750"/>
          <p14:tracePt t="409071" x="5194300" y="5486400"/>
          <p14:tracePt t="409087" x="5232400" y="5486400"/>
          <p14:tracePt t="409104" x="5302250" y="5486400"/>
          <p14:tracePt t="409120" x="5334000" y="5486400"/>
          <p14:tracePt t="409137" x="5359400" y="5492750"/>
          <p14:tracePt t="409154" x="5378450" y="5492750"/>
          <p14:tracePt t="409198" x="5384800" y="5492750"/>
          <p14:tracePt t="409206" x="5391150" y="5492750"/>
          <p14:tracePt t="409220" x="5397500" y="5499100"/>
          <p14:tracePt t="409237" x="5422900" y="5505450"/>
          <p14:tracePt t="409254" x="5435600" y="5518150"/>
          <p14:tracePt t="409270" x="5441950" y="5518150"/>
          <p14:tracePt t="410651" x="5441950" y="5511800"/>
          <p14:tracePt t="410659" x="5422900" y="5499100"/>
          <p14:tracePt t="410670" x="5410200" y="5492750"/>
          <p14:tracePt t="410687" x="5391150" y="5480050"/>
          <p14:tracePt t="410704" x="5372100" y="5473700"/>
          <p14:tracePt t="410815" x="5378450" y="5473700"/>
          <p14:tracePt t="410823" x="5384800" y="5480050"/>
          <p14:tracePt t="410837" x="5384800" y="5486400"/>
          <p14:tracePt t="410853" x="5397500" y="5499100"/>
          <p14:tracePt t="410870" x="5403850" y="5499100"/>
          <p14:tracePt t="410903" x="5410200" y="5499100"/>
          <p14:tracePt t="410937" x="5416550" y="5505450"/>
          <p14:tracePt t="411796" x="5397500" y="5518150"/>
          <p14:tracePt t="411804" x="5378450" y="5524500"/>
          <p14:tracePt t="411820" x="5327650" y="5543550"/>
          <p14:tracePt t="411837" x="5302250" y="5556250"/>
          <p14:tracePt t="411855" x="5283200" y="5568950"/>
          <p14:tracePt t="411870" x="5276850" y="5581650"/>
          <p14:tracePt t="411887" x="5270500" y="5626100"/>
          <p14:tracePt t="411904" x="5270500" y="5651500"/>
          <p14:tracePt t="411920" x="5283200" y="5676900"/>
          <p14:tracePt t="411953" x="5295900" y="5689600"/>
          <p14:tracePt t="412004" x="5302250" y="5689600"/>
          <p14:tracePt t="412162" x="5302250" y="5683250"/>
          <p14:tracePt t="412207" x="5302250" y="5676900"/>
          <p14:tracePt t="412307" x="5302250" y="5670550"/>
          <p14:tracePt t="412317" x="5302250" y="5664200"/>
          <p14:tracePt t="412332" x="5308600" y="5657850"/>
          <p14:tracePt t="412357" x="5314950" y="5651500"/>
          <p14:tracePt t="412377" x="5327650" y="5638800"/>
          <p14:tracePt t="412386" x="5334000" y="5638800"/>
          <p14:tracePt t="412404" x="5359400" y="5619750"/>
          <p14:tracePt t="412421" x="5378450" y="5607050"/>
          <p14:tracePt t="412437" x="5410200" y="5588000"/>
          <p14:tracePt t="412454" x="5435600" y="5575300"/>
          <p14:tracePt t="412470" x="5454650" y="5562600"/>
          <p14:tracePt t="412487" x="5473700" y="5543550"/>
          <p14:tracePt t="412503" x="5480050" y="5537200"/>
          <p14:tracePt t="412581" x="5480050" y="5530850"/>
          <p14:tracePt t="412657" x="5473700" y="5524500"/>
          <p14:tracePt t="412706" x="5473700" y="5518150"/>
          <p14:tracePt t="412712" x="5473700" y="5511800"/>
          <p14:tracePt t="412727" x="5473700" y="5499100"/>
          <p14:tracePt t="413188" x="5480050" y="5499100"/>
          <p14:tracePt t="413196" x="5486400" y="5499100"/>
          <p14:tracePt t="413203" x="5499100" y="5499100"/>
          <p14:tracePt t="413220" x="5511800" y="5505450"/>
          <p14:tracePt t="413237" x="5524500" y="5511800"/>
          <p14:tracePt t="413254" x="5537200" y="5518150"/>
          <p14:tracePt t="413258" x="5543550" y="5518150"/>
          <p14:tracePt t="413271" x="5543550" y="5524500"/>
          <p14:tracePt t="413287" x="5549900" y="5524500"/>
          <p14:tracePt t="413303" x="5556250" y="5524500"/>
          <p14:tracePt t="413320" x="5568950" y="5524500"/>
          <p14:tracePt t="413337" x="5575300" y="5524500"/>
          <p14:tracePt t="413370" x="5581650" y="5524500"/>
          <p14:tracePt t="413387" x="5594350" y="5524500"/>
          <p14:tracePt t="413404" x="5607050" y="5524500"/>
          <p14:tracePt t="413420" x="5626100" y="5511800"/>
          <p14:tracePt t="413437" x="5632450" y="5511800"/>
          <p14:tracePt t="413454" x="5632450" y="5505450"/>
          <p14:tracePt t="413470" x="5638800" y="5499100"/>
          <p14:tracePt t="413487" x="5638800" y="5486400"/>
          <p14:tracePt t="413504" x="5638800" y="5480050"/>
          <p14:tracePt t="413520" x="5638800" y="5473700"/>
          <p14:tracePt t="413537" x="5632450" y="5454650"/>
          <p14:tracePt t="413553" x="5632450" y="5448300"/>
          <p14:tracePt t="413573" x="5632450" y="5441950"/>
          <p14:tracePt t="413587" x="5626100" y="5441950"/>
          <p14:tracePt t="413603" x="5626100" y="5435600"/>
          <p14:tracePt t="413637" x="5619750" y="5435600"/>
          <p14:tracePt t="413654" x="5600700" y="5435600"/>
          <p14:tracePt t="413670" x="5588000" y="5435600"/>
          <p14:tracePt t="413687" x="5568950" y="5435600"/>
          <p14:tracePt t="413703" x="5549900" y="5448300"/>
          <p14:tracePt t="413706" x="5543550" y="5454650"/>
          <p14:tracePt t="413720" x="5537200" y="5461000"/>
          <p14:tracePt t="413737" x="5524500" y="5480050"/>
          <p14:tracePt t="413754" x="5511800" y="5492750"/>
          <p14:tracePt t="413770" x="5511800" y="5499100"/>
          <p14:tracePt t="413787" x="5511800" y="5505450"/>
          <p14:tracePt t="413803" x="5511800" y="5518150"/>
          <p14:tracePt t="413820" x="5511800" y="5524500"/>
          <p14:tracePt t="413853" x="5524500" y="5537200"/>
          <p14:tracePt t="413870" x="5530850" y="5543550"/>
          <p14:tracePt t="413887" x="5549900" y="5549900"/>
          <p14:tracePt t="413903" x="5562600" y="5549900"/>
          <p14:tracePt t="413954" x="5581650" y="5549900"/>
          <p14:tracePt t="414004" x="5594350" y="5549900"/>
          <p14:tracePt t="414020" x="5600700" y="5543550"/>
          <p14:tracePt t="415793" x="5613400" y="5543550"/>
          <p14:tracePt t="415800" x="5619750" y="5543550"/>
          <p14:tracePt t="415807" x="5626100" y="5543550"/>
          <p14:tracePt t="415821" x="5638800" y="5549900"/>
          <p14:tracePt t="415837" x="5676900" y="5562600"/>
          <p14:tracePt t="415854" x="5715000" y="5575300"/>
          <p14:tracePt t="415870" x="5740400" y="5581650"/>
          <p14:tracePt t="415887" x="5746750" y="5581650"/>
          <p14:tracePt t="415904" x="5759450" y="5581650"/>
          <p14:tracePt t="415937" x="5765800" y="5581650"/>
          <p14:tracePt t="415953" x="5772150" y="5581650"/>
          <p14:tracePt t="415987" x="5810250" y="5568950"/>
          <p14:tracePt t="416037" x="5822950" y="5549900"/>
          <p14:tracePt t="416053" x="5822950" y="5537200"/>
          <p14:tracePt t="416087" x="5822950" y="5530850"/>
          <p14:tracePt t="416445" x="5816600" y="5524500"/>
          <p14:tracePt t="416454" x="5810250" y="5518150"/>
          <p14:tracePt t="416471" x="5797550" y="5511800"/>
          <p14:tracePt t="416486" x="5784850" y="5499100"/>
          <p14:tracePt t="416504" x="5778500" y="5499100"/>
          <p14:tracePt t="416763" x="5784850" y="5499100"/>
          <p14:tracePt t="417076" x="5791200" y="5499100"/>
          <p14:tracePt t="417084" x="5797550" y="5499100"/>
          <p14:tracePt t="417107" x="5803900" y="5499100"/>
          <p14:tracePt t="417123" x="5810250" y="5499100"/>
          <p14:tracePt t="417153" x="5816600" y="5499100"/>
          <p14:tracePt t="417162" x="5822950" y="5499100"/>
          <p14:tracePt t="417191" x="5829300" y="5499100"/>
          <p14:tracePt t="417323" x="5842000" y="5499100"/>
          <p14:tracePt t="417332" x="5854700" y="5492750"/>
          <p14:tracePt t="417341" x="5854700" y="5486400"/>
          <p14:tracePt t="417354" x="5861050" y="5486400"/>
          <p14:tracePt t="417534" x="5867400" y="5486400"/>
          <p14:tracePt t="419954" x="5848350" y="5492750"/>
          <p14:tracePt t="419963" x="5822950" y="5505450"/>
          <p14:tracePt t="419971" x="5746750" y="5518150"/>
          <p14:tracePt t="420003" x="5314950" y="5530850"/>
          <p14:tracePt t="420054" x="4483100" y="5480050"/>
          <p14:tracePt t="420071" x="4400550" y="5454650"/>
          <p14:tracePt t="420087" x="4362450" y="5435600"/>
          <p14:tracePt t="420106" x="4298950" y="5410200"/>
          <p14:tracePt t="420120" x="4279900" y="5403850"/>
          <p14:tracePt t="420137" x="4260850" y="5391150"/>
          <p14:tracePt t="420154" x="4248150" y="5391150"/>
          <p14:tracePt t="420170" x="4241800" y="5384800"/>
          <p14:tracePt t="420187" x="4210050" y="5384800"/>
          <p14:tracePt t="420203" x="4197350" y="5384800"/>
          <p14:tracePt t="420220" x="4171950" y="5384800"/>
          <p14:tracePt t="420237" x="4146550" y="5397500"/>
          <p14:tracePt t="420253" x="4114800" y="5397500"/>
          <p14:tracePt t="420270" x="4102100" y="5403850"/>
          <p14:tracePt t="420287" x="4095750" y="5403850"/>
          <p14:tracePt t="420428" x="4102100" y="5410200"/>
          <p14:tracePt t="420443" x="4114800" y="5416550"/>
          <p14:tracePt t="420453" x="4127500" y="5422900"/>
          <p14:tracePt t="420470" x="4197350" y="5441950"/>
          <p14:tracePt t="420487" x="4254500" y="5467350"/>
          <p14:tracePt t="420504" x="4324350" y="5511800"/>
          <p14:tracePt t="420520" x="4394200" y="5549900"/>
          <p14:tracePt t="420537" x="4533900" y="5600700"/>
          <p14:tracePt t="420554" x="4673600" y="5619750"/>
          <p14:tracePt t="420570" x="4787900" y="5619750"/>
          <p14:tracePt t="420587" x="4851400" y="5619750"/>
          <p14:tracePt t="420606" x="4876800" y="5613400"/>
          <p14:tracePt t="420645" x="4876800" y="5607050"/>
          <p14:tracePt t="420654" x="4876800" y="5600700"/>
          <p14:tracePt t="420670" x="4876800" y="5588000"/>
          <p14:tracePt t="420687" x="4876800" y="5575300"/>
          <p14:tracePt t="420703" x="4870450" y="5568950"/>
          <p14:tracePt t="420707" x="4857750" y="5556250"/>
          <p14:tracePt t="420720" x="4851400" y="5556250"/>
          <p14:tracePt t="420737" x="4838700" y="5549900"/>
          <p14:tracePt t="420872" x="4845050" y="5562600"/>
          <p14:tracePt t="420880" x="4870450" y="5581650"/>
          <p14:tracePt t="420887" x="4895850" y="5600700"/>
          <p14:tracePt t="420906" x="4984750" y="5657850"/>
          <p14:tracePt t="420920" x="5080000" y="5702300"/>
          <p14:tracePt t="420953" x="5207000" y="5734050"/>
          <p14:tracePt t="420956" x="5226050" y="5734050"/>
          <p14:tracePt t="421004" x="5251450" y="5734050"/>
          <p14:tracePt t="421021" x="5270500" y="5734050"/>
          <p14:tracePt t="421037" x="5314950" y="5734050"/>
          <p14:tracePt t="421053" x="5378450" y="5734050"/>
          <p14:tracePt t="421056" x="5422900" y="5734050"/>
          <p14:tracePt t="421070" x="5461000" y="5734050"/>
          <p14:tracePt t="421087" x="5568950" y="5727700"/>
          <p14:tracePt t="421106" x="5638800" y="5721350"/>
          <p14:tracePt t="421120" x="5702300" y="5708650"/>
          <p14:tracePt t="421137" x="5765800" y="5702300"/>
          <p14:tracePt t="421153" x="5810250" y="5695950"/>
          <p14:tracePt t="421156" x="5822950" y="5695950"/>
          <p14:tracePt t="421170" x="5829300" y="5695950"/>
          <p14:tracePt t="421187" x="5835650" y="5695950"/>
          <p14:tracePt t="421204" x="5848350" y="5689600"/>
          <p14:tracePt t="421220" x="5861050" y="5664200"/>
          <p14:tracePt t="421237" x="5873750" y="5651500"/>
          <p14:tracePt t="421254" x="5886450" y="5619750"/>
          <p14:tracePt t="421270" x="5892800" y="5588000"/>
          <p14:tracePt t="421287" x="5892800" y="5549900"/>
          <p14:tracePt t="421304" x="5867400" y="5499100"/>
          <p14:tracePt t="421321" x="5810250" y="5435600"/>
          <p14:tracePt t="421337" x="5626100" y="5346700"/>
          <p14:tracePt t="421354" x="5505450" y="5314950"/>
          <p14:tracePt t="421370" x="5416550" y="5295900"/>
          <p14:tracePt t="421387" x="5353050" y="5289550"/>
          <p14:tracePt t="421404" x="5314950" y="5289550"/>
          <p14:tracePt t="421421" x="5295900" y="5289550"/>
          <p14:tracePt t="421437" x="5270500" y="5289550"/>
          <p14:tracePt t="421454" x="5245100" y="5308600"/>
          <p14:tracePt t="421470" x="5207000" y="5327650"/>
          <p14:tracePt t="421487" x="5168900" y="5372100"/>
          <p14:tracePt t="421504" x="5130800" y="5403850"/>
          <p14:tracePt t="421520" x="5111750" y="5448300"/>
          <p14:tracePt t="421537" x="5092700" y="5499100"/>
          <p14:tracePt t="421554" x="5099050" y="5537200"/>
          <p14:tracePt t="421570" x="5130800" y="5568950"/>
          <p14:tracePt t="421587" x="5181600" y="5581650"/>
          <p14:tracePt t="421604" x="5257800" y="5600700"/>
          <p14:tracePt t="421608" x="5327650" y="5607050"/>
          <p14:tracePt t="421620" x="5384800" y="5607050"/>
          <p14:tracePt t="421637" x="5486400" y="5607050"/>
          <p14:tracePt t="421654" x="5556250" y="5607050"/>
          <p14:tracePt t="421670" x="5588000" y="5600700"/>
          <p14:tracePt t="421673" x="5594350" y="5594350"/>
          <p14:tracePt t="421687" x="5607050" y="5588000"/>
          <p14:tracePt t="421704" x="5613400" y="5588000"/>
          <p14:tracePt t="421720" x="5626100" y="5575300"/>
          <p14:tracePt t="421737" x="5638800" y="5556250"/>
          <p14:tracePt t="421753" x="5651500" y="5537200"/>
          <p14:tracePt t="421787" x="5651500" y="5530850"/>
          <p14:tracePt t="421881" x="5645150" y="5537200"/>
          <p14:tracePt t="422038" x="5638800" y="5537200"/>
          <p14:tracePt t="422113" x="5638800" y="5543550"/>
          <p14:tracePt t="422124" x="5638800" y="5556250"/>
          <p14:tracePt t="422130" x="5638800" y="5568950"/>
          <p14:tracePt t="422138" x="5645150" y="5581650"/>
          <p14:tracePt t="422153" x="5645150" y="5600700"/>
          <p14:tracePt t="422170" x="5657850" y="5613400"/>
          <p14:tracePt t="422294" x="5664200" y="5613400"/>
          <p14:tracePt t="422302" x="5676900" y="5613400"/>
          <p14:tracePt t="422309" x="5689600" y="5613400"/>
          <p14:tracePt t="422320" x="5702300" y="5613400"/>
          <p14:tracePt t="422337" x="5734050" y="5600700"/>
          <p14:tracePt t="422353" x="5765800" y="5581650"/>
          <p14:tracePt t="422370" x="5784850" y="5562600"/>
          <p14:tracePt t="422387" x="5784850" y="5549900"/>
          <p14:tracePt t="422472" x="5797550" y="5549900"/>
          <p14:tracePt t="422479" x="5803900" y="5562600"/>
          <p14:tracePt t="422488" x="5810250" y="5581650"/>
          <p14:tracePt t="422504" x="5829300" y="5626100"/>
          <p14:tracePt t="422520" x="5842000" y="5651500"/>
          <p14:tracePt t="422537" x="5848350" y="5670550"/>
          <p14:tracePt t="422793" x="5842000" y="5670550"/>
          <p14:tracePt t="422800" x="5842000" y="5664200"/>
          <p14:tracePt t="422807" x="5842000" y="5657850"/>
          <p14:tracePt t="422820" x="5835650" y="5657850"/>
          <p14:tracePt t="422837" x="5829300" y="5651500"/>
          <p14:tracePt t="422854" x="5822950" y="5645150"/>
          <p14:tracePt t="422924" x="5822950" y="5638800"/>
          <p14:tracePt t="422931" x="5816600" y="5638800"/>
          <p14:tracePt t="422987" x="5816600" y="5632450"/>
          <p14:tracePt t="423265" x="5816600" y="5613400"/>
          <p14:tracePt t="423274" x="5822950" y="5600700"/>
          <p14:tracePt t="423280" x="5822950" y="5588000"/>
          <p14:tracePt t="423289" x="5822950" y="5581650"/>
          <p14:tracePt t="423303" x="5822950" y="5562600"/>
          <p14:tracePt t="423320" x="5822950" y="5556250"/>
          <p14:tracePt t="423337" x="5822950" y="5549900"/>
          <p14:tracePt t="423354" x="5822950" y="5543550"/>
          <p14:tracePt t="426859" x="5810250" y="5537200"/>
          <p14:tracePt t="426868" x="5791200" y="5530850"/>
          <p14:tracePt t="426874" x="5765800" y="5530850"/>
          <p14:tracePt t="426886" x="5746750" y="5530850"/>
          <p14:tracePt t="426904" x="5702300" y="5530850"/>
          <p14:tracePt t="426921" x="5664200" y="5530850"/>
          <p14:tracePt t="426937" x="5651500" y="5556250"/>
          <p14:tracePt t="426954" x="5638800" y="5568950"/>
          <p14:tracePt t="426971" x="5632450" y="5588000"/>
          <p14:tracePt t="426987" x="5626100" y="5607050"/>
          <p14:tracePt t="427004" x="5619750" y="5619750"/>
          <p14:tracePt t="427007" x="5619750" y="5632450"/>
          <p14:tracePt t="427020" x="5613400" y="5638800"/>
          <p14:tracePt t="427025" x="5613400" y="5651500"/>
          <p14:tracePt t="427037" x="5613400" y="5670550"/>
          <p14:tracePt t="427071" x="5613400" y="5708650"/>
          <p14:tracePt t="427120" x="5613400" y="5721350"/>
          <p14:tracePt t="427194" x="5600700" y="5715000"/>
          <p14:tracePt t="427202" x="5581650" y="5695950"/>
          <p14:tracePt t="427208" x="5562600" y="5683250"/>
          <p14:tracePt t="427220" x="5537200" y="5657850"/>
          <p14:tracePt t="427237" x="5461000" y="5613400"/>
          <p14:tracePt t="427254" x="5365750" y="5575300"/>
          <p14:tracePt t="427270" x="5289550" y="5562600"/>
          <p14:tracePt t="427273" x="5283200" y="5562600"/>
          <p14:tracePt t="427326" x="5289550" y="5562600"/>
          <p14:tracePt t="427334" x="5295900" y="5575300"/>
          <p14:tracePt t="427341" x="5308600" y="5581650"/>
          <p14:tracePt t="427354" x="5314950" y="5588000"/>
          <p14:tracePt t="427370" x="5334000" y="5607050"/>
          <p14:tracePt t="427387" x="5378450" y="5638800"/>
          <p14:tracePt t="427404" x="5410200" y="5651500"/>
          <p14:tracePt t="427420" x="5454650" y="5670550"/>
          <p14:tracePt t="427425" x="5486400" y="5670550"/>
          <p14:tracePt t="427437" x="5511800" y="5676900"/>
          <p14:tracePt t="427450" x="5568950" y="5689600"/>
          <p14:tracePt t="427457" x="5588000" y="5689600"/>
          <p14:tracePt t="427470" x="5607050" y="5689600"/>
          <p14:tracePt t="427488" x="5626100" y="5689600"/>
          <p14:tracePt t="427504" x="5651500" y="5676900"/>
          <p14:tracePt t="427520" x="5670550" y="5651500"/>
          <p14:tracePt t="427537" x="5689600" y="5619750"/>
          <p14:tracePt t="427554" x="5708650" y="5594350"/>
          <p14:tracePt t="427570" x="5740400" y="5562600"/>
          <p14:tracePt t="427587" x="5772150" y="5537200"/>
          <p14:tracePt t="427604" x="5784850" y="5511800"/>
          <p14:tracePt t="427620" x="5784850" y="5505450"/>
          <p14:tracePt t="427637" x="5784850" y="5499100"/>
          <p14:tracePt t="427654" x="5772150" y="5499100"/>
          <p14:tracePt t="427670" x="5734050" y="5486400"/>
          <p14:tracePt t="427687" x="5670550" y="5486400"/>
          <p14:tracePt t="427704" x="5575300" y="5492750"/>
          <p14:tracePt t="427720" x="5492750" y="5518150"/>
          <p14:tracePt t="427736" x="5416550" y="5562600"/>
          <p14:tracePt t="427753" x="5403850" y="5581650"/>
          <p14:tracePt t="427770" x="5416550" y="5594350"/>
          <p14:tracePt t="427786" x="5448300" y="5607050"/>
          <p14:tracePt t="427803" x="5530850" y="5626100"/>
          <p14:tracePt t="427820" x="5626100" y="5626100"/>
          <p14:tracePt t="427836" x="5670550" y="5626100"/>
          <p14:tracePt t="427837" x="5683250" y="5626100"/>
          <p14:tracePt t="427853" x="5689600" y="5626100"/>
          <p14:tracePt t="427870" x="5695950" y="5619750"/>
          <p14:tracePt t="428562" x="5708650" y="5607050"/>
          <p14:tracePt t="428570" x="5740400" y="5588000"/>
          <p14:tracePt t="428587" x="5778500" y="5556250"/>
          <p14:tracePt t="428604" x="5803900" y="5530850"/>
          <p14:tracePt t="428620" x="5816600" y="5499100"/>
          <p14:tracePt t="428637" x="5810250" y="5467350"/>
          <p14:tracePt t="428654" x="5778500" y="5416550"/>
          <p14:tracePt t="428670" x="5734050" y="5372100"/>
          <p14:tracePt t="428687" x="5689600" y="5346700"/>
          <p14:tracePt t="428704" x="5683250" y="5340350"/>
          <p14:tracePt t="428748" x="5657850" y="5346700"/>
          <p14:tracePt t="428757" x="5632450" y="5372100"/>
          <p14:tracePt t="428770" x="5613400" y="5384800"/>
          <p14:tracePt t="428787" x="5524500" y="5473700"/>
          <p14:tracePt t="428804" x="5518150" y="5499100"/>
          <p14:tracePt t="428820" x="5524500" y="5511800"/>
          <p14:tracePt t="428837" x="5537200" y="5524500"/>
          <p14:tracePt t="428854" x="5581650" y="5537200"/>
          <p14:tracePt t="428870" x="5619750" y="5543550"/>
          <p14:tracePt t="428887" x="5645150" y="5543550"/>
          <p14:tracePt t="429628" x="5645150" y="5530850"/>
          <p14:tracePt t="429636" x="5651500" y="5518150"/>
          <p14:tracePt t="429654" x="5657850" y="5499100"/>
          <p14:tracePt t="429670" x="5657850" y="5492750"/>
          <p14:tracePt t="429752" x="5670550" y="5499100"/>
          <p14:tracePt t="429759" x="5670550" y="5505450"/>
          <p14:tracePt t="429770" x="5683250" y="5511800"/>
          <p14:tracePt t="429787" x="5689600" y="5537200"/>
          <p14:tracePt t="429804" x="5695950" y="5543550"/>
          <p14:tracePt t="429820" x="5695950" y="5549900"/>
          <p14:tracePt t="430148" x="5702300" y="5549900"/>
          <p14:tracePt t="430157" x="5708650" y="5556250"/>
          <p14:tracePt t="430164" x="5734050" y="5568950"/>
          <p14:tracePt t="430174" x="5784850" y="5600700"/>
          <p14:tracePt t="430187" x="5842000" y="5619750"/>
          <p14:tracePt t="430204" x="5861050" y="5619750"/>
          <p14:tracePt t="430220" x="5880100" y="5613400"/>
          <p14:tracePt t="430237" x="5918200" y="5556250"/>
          <p14:tracePt t="430254" x="5937250" y="5454650"/>
          <p14:tracePt t="430270" x="5943600" y="5327650"/>
          <p14:tracePt t="430287" x="5867400" y="5041900"/>
          <p14:tracePt t="430304" x="5778500" y="4819650"/>
          <p14:tracePt t="430320" x="5683250" y="4641850"/>
          <p14:tracePt t="430337" x="5594350" y="4483100"/>
          <p14:tracePt t="430354" x="5511800" y="4368800"/>
          <p14:tracePt t="430358" x="5473700" y="4318000"/>
          <p14:tracePt t="430370" x="5441950" y="4279900"/>
          <p14:tracePt t="430387" x="5391150" y="4235450"/>
          <p14:tracePt t="430404" x="5353050" y="4203700"/>
          <p14:tracePt t="430420" x="5340350" y="4197350"/>
          <p14:tracePt t="431408" x="5346700" y="4197350"/>
          <p14:tracePt t="431416" x="5365750" y="4216400"/>
          <p14:tracePt t="431425" x="5397500" y="4254500"/>
          <p14:tracePt t="431436" x="5435600" y="4298950"/>
          <p14:tracePt t="431454" x="5499100" y="4419600"/>
          <p14:tracePt t="431470" x="5511800" y="4616450"/>
          <p14:tracePt t="431487" x="5454650" y="4724400"/>
          <p14:tracePt t="431504" x="5372100" y="4819650"/>
          <p14:tracePt t="431520" x="5314950" y="4883150"/>
          <p14:tracePt t="431537" x="5295900" y="4895850"/>
          <p14:tracePt t="435244" x="5289550" y="4895850"/>
          <p14:tracePt t="435250" x="5270500" y="4895850"/>
          <p14:tracePt t="435257" x="5251450" y="4889500"/>
          <p14:tracePt t="435270" x="5226050" y="4876800"/>
          <p14:tracePt t="435287" x="5200650" y="4876800"/>
          <p14:tracePt t="435304" x="5194300" y="4870450"/>
          <p14:tracePt t="435360" x="5207000" y="4870450"/>
          <p14:tracePt t="435368" x="5219700" y="4876800"/>
          <p14:tracePt t="435375" x="5232400" y="4889500"/>
          <p14:tracePt t="435387" x="5245100" y="4895850"/>
          <p14:tracePt t="435437" x="5245100" y="4902200"/>
          <p14:tracePt t="435445" x="5245100" y="4908550"/>
          <p14:tracePt t="435453" x="5245100" y="4914900"/>
          <p14:tracePt t="435470" x="5245100" y="4940300"/>
          <p14:tracePt t="435487" x="5245100" y="4959350"/>
          <p14:tracePt t="435504" x="5238750" y="4965700"/>
          <p14:tracePt t="435686" x="5226050" y="4965700"/>
          <p14:tracePt t="435694" x="5207000" y="4984750"/>
          <p14:tracePt t="435704" x="5175250" y="5010150"/>
          <p14:tracePt t="435720" x="5156200" y="5073650"/>
          <p14:tracePt t="435737" x="5149850" y="5175250"/>
          <p14:tracePt t="435754" x="5105400" y="5295900"/>
          <p14:tracePt t="435771" x="4984750" y="5372100"/>
          <p14:tracePt t="435773" x="4908550" y="5403850"/>
          <p14:tracePt t="435787" x="4705350" y="5422900"/>
          <p14:tracePt t="435803" x="4438650" y="5422900"/>
          <p14:tracePt t="435820" x="4165600" y="5397500"/>
          <p14:tracePt t="435837" x="3949700" y="5353050"/>
          <p14:tracePt t="435854" x="3829050" y="5334000"/>
          <p14:tracePt t="435857" x="3797300" y="5321300"/>
          <p14:tracePt t="435870" x="3784600" y="5314950"/>
          <p14:tracePt t="435957" x="3784600" y="5308600"/>
          <p14:tracePt t="435966" x="3784600" y="5289550"/>
          <p14:tracePt t="436004" x="3771900" y="5264150"/>
          <p14:tracePt t="436021" x="3759200" y="5251450"/>
          <p14:tracePt t="436037" x="3752850" y="5251450"/>
          <p14:tracePt t="436054" x="3740150" y="5251450"/>
          <p14:tracePt t="436070" x="3733800" y="5245100"/>
          <p14:tracePt t="436087" x="3721100" y="5245100"/>
          <p14:tracePt t="436104" x="3708400" y="5226050"/>
          <p14:tracePt t="436120" x="3702050" y="5219700"/>
          <p14:tracePt t="436137" x="3695700" y="5213350"/>
          <p14:tracePt t="436154" x="3689350" y="5213350"/>
          <p14:tracePt t="436170" x="3683000" y="5207000"/>
          <p14:tracePt t="436814" x="3676650" y="5200650"/>
          <p14:tracePt t="436823" x="3663950" y="5187950"/>
          <p14:tracePt t="436830" x="3632200" y="5168900"/>
          <p14:tracePt t="436837" x="3594100" y="5143500"/>
          <p14:tracePt t="436854" x="3498850" y="5099050"/>
          <p14:tracePt t="436870" x="3429000" y="5054600"/>
          <p14:tracePt t="436887" x="3365500" y="5010150"/>
          <p14:tracePt t="436903" x="3282950" y="4959350"/>
          <p14:tracePt t="436920" x="3194050" y="4908550"/>
          <p14:tracePt t="436954" x="2901950" y="4781550"/>
          <p14:tracePt t="437004" x="2730500" y="4660900"/>
          <p14:tracePt t="437021" x="2724150" y="4641850"/>
          <p14:tracePt t="437037" x="2717800" y="4622800"/>
          <p14:tracePt t="437070" x="2717800" y="4616450"/>
          <p14:tracePt t="437104" x="2717800" y="4610100"/>
          <p14:tracePt t="437156" x="2717800" y="4603750"/>
          <p14:tracePt t="437164" x="2717800" y="4597400"/>
          <p14:tracePt t="437173" x="2717800" y="4591050"/>
          <p14:tracePt t="437187" x="2724150" y="4578350"/>
          <p14:tracePt t="437204" x="2736850" y="4559300"/>
          <p14:tracePt t="437220" x="2749550" y="4540250"/>
          <p14:tracePt t="437239" x="2749550" y="4527550"/>
          <p14:tracePt t="437254" x="2749550" y="4521200"/>
          <p14:tracePt t="437333" x="2755900" y="4521200"/>
          <p14:tracePt t="437342" x="2762250" y="4521200"/>
          <p14:tracePt t="437357" x="2768600" y="4521200"/>
          <p14:tracePt t="437370" x="2774950" y="4527550"/>
          <p14:tracePt t="437387" x="2794000" y="4546600"/>
          <p14:tracePt t="437404" x="2813050" y="4572000"/>
          <p14:tracePt t="437420" x="2838450" y="4597400"/>
          <p14:tracePt t="437437" x="2863850" y="4629150"/>
          <p14:tracePt t="437454" x="2876550" y="4641850"/>
          <p14:tracePt t="437544" x="2876550" y="4635500"/>
          <p14:tracePt t="437568" x="2876550" y="4629150"/>
          <p14:tracePt t="440392" x="2882900" y="4629150"/>
          <p14:tracePt t="440398" x="2889250" y="4654550"/>
          <p14:tracePt t="440407" x="2901950" y="4667250"/>
          <p14:tracePt t="440421" x="2914650" y="4692650"/>
          <p14:tracePt t="440437" x="2952750" y="4787900"/>
          <p14:tracePt t="440454" x="2971800" y="4857750"/>
          <p14:tracePt t="440470" x="2984500" y="4914900"/>
          <p14:tracePt t="440487" x="2984500" y="4940300"/>
          <p14:tracePt t="440504" x="2984500" y="4959350"/>
          <p14:tracePt t="440537" x="2971800" y="4959350"/>
          <p14:tracePt t="440540" x="2959100" y="4959350"/>
          <p14:tracePt t="440554" x="2921000" y="4959350"/>
          <p14:tracePt t="440570" x="2857500" y="4959350"/>
          <p14:tracePt t="440587" x="2749550" y="4946650"/>
          <p14:tracePt t="440604" x="2654300" y="4927600"/>
          <p14:tracePt t="440620" x="2571750" y="4895850"/>
          <p14:tracePt t="440637" x="2514600" y="4870450"/>
          <p14:tracePt t="440654" x="2489200" y="4851400"/>
          <p14:tracePt t="440670" x="2482850" y="4845050"/>
          <p14:tracePt t="440842" x="2495550" y="4845050"/>
          <p14:tracePt t="440850" x="2508250" y="4845050"/>
          <p14:tracePt t="440865" x="2514600" y="4845050"/>
          <p14:tracePt t="441161" x="2533650" y="4851400"/>
          <p14:tracePt t="441168" x="2571750" y="4870450"/>
          <p14:tracePt t="441176" x="2635250" y="4908550"/>
          <p14:tracePt t="441187" x="2698750" y="4946650"/>
          <p14:tracePt t="441204" x="2863850" y="5010150"/>
          <p14:tracePt t="441220" x="3022600" y="5016500"/>
          <p14:tracePt t="441237" x="3175000" y="4997450"/>
          <p14:tracePt t="441254" x="3225800" y="4984750"/>
          <p14:tracePt t="441270" x="3257550" y="4972050"/>
          <p14:tracePt t="441287" x="3263900" y="4972050"/>
          <p14:tracePt t="441690" x="3270250" y="4972050"/>
          <p14:tracePt t="441698" x="3295650" y="4972050"/>
          <p14:tracePt t="441707" x="3371850" y="4984750"/>
          <p14:tracePt t="441720" x="3619500" y="5048250"/>
          <p14:tracePt t="441737" x="3873500" y="5137150"/>
          <p14:tracePt t="441754" x="4114800" y="5257800"/>
          <p14:tracePt t="441770" x="4400550" y="5410200"/>
          <p14:tracePt t="441787" x="4635500" y="5588000"/>
          <p14:tracePt t="441804" x="4806950" y="5746750"/>
          <p14:tracePt t="441820" x="4927600" y="5861050"/>
          <p14:tracePt t="441837" x="5080000" y="5988050"/>
          <p14:tracePt t="441854" x="5162550" y="6038850"/>
          <p14:tracePt t="441870" x="5226050" y="6064250"/>
          <p14:tracePt t="441887" x="5270500" y="6076950"/>
          <p14:tracePt t="441904" x="5289550" y="6083300"/>
          <p14:tracePt t="441920" x="5289550" y="6089650"/>
          <p14:tracePt t="441954" x="5257800" y="6134100"/>
          <p14:tracePt t="442004" x="5251450" y="6261100"/>
          <p14:tracePt t="442021" x="5283200" y="6273800"/>
          <p14:tracePt t="442037" x="5302250" y="6273800"/>
          <p14:tracePt t="442054" x="5308600" y="6267450"/>
          <p14:tracePt t="442070" x="5308600" y="6248400"/>
          <p14:tracePt t="442087" x="5308600" y="6235700"/>
          <p14:tracePt t="442104" x="5295900" y="6216650"/>
          <p14:tracePt t="442121" x="5276850" y="6178550"/>
          <p14:tracePt t="442137" x="5245100" y="6146800"/>
          <p14:tracePt t="442154" x="5213350" y="6115050"/>
          <p14:tracePt t="442170" x="5168900" y="6089650"/>
          <p14:tracePt t="442187" x="5105400" y="6057900"/>
          <p14:tracePt t="442204" x="5086350" y="6051550"/>
          <p14:tracePt t="442220" x="5080000" y="6051550"/>
          <p14:tracePt t="442282" x="5080000" y="6045200"/>
          <p14:tracePt t="442286" x="5073650" y="6045200"/>
          <p14:tracePt t="442303" x="5067300" y="6038850"/>
          <p14:tracePt t="442320" x="5060950" y="6032500"/>
          <p14:tracePt t="442337" x="5054600" y="6019800"/>
          <p14:tracePt t="442354" x="5048250" y="6013450"/>
          <p14:tracePt t="442370" x="5048250" y="6007100"/>
          <p14:tracePt t="442387" x="5048250" y="6000750"/>
          <p14:tracePt t="442404" x="5041900" y="5994400"/>
          <p14:tracePt t="442420" x="5041900" y="5975350"/>
          <p14:tracePt t="442506" x="5048250" y="5975350"/>
          <p14:tracePt t="442514" x="5054600" y="5969000"/>
          <p14:tracePt t="442523" x="5060950" y="5962650"/>
          <p14:tracePt t="442537" x="5086350" y="5962650"/>
          <p14:tracePt t="442554" x="5111750" y="5962650"/>
          <p14:tracePt t="442570" x="5143500" y="5962650"/>
          <p14:tracePt t="442587" x="5181600" y="5962650"/>
          <p14:tracePt t="442604" x="5219700" y="5969000"/>
          <p14:tracePt t="442620" x="5257800" y="5969000"/>
          <p14:tracePt t="442637" x="5308600" y="5969000"/>
          <p14:tracePt t="442654" x="5346700" y="5969000"/>
          <p14:tracePt t="442671" x="5384800" y="5969000"/>
          <p14:tracePt t="442687" x="5416550" y="5969000"/>
          <p14:tracePt t="442704" x="5454650" y="5969000"/>
          <p14:tracePt t="442720" x="5486400" y="5969000"/>
          <p14:tracePt t="442737" x="5518150" y="5962650"/>
          <p14:tracePt t="442754" x="5549900" y="5962650"/>
          <p14:tracePt t="442770" x="5568950" y="5962650"/>
          <p14:tracePt t="442787" x="5594350" y="5962650"/>
          <p14:tracePt t="442804" x="5632450" y="5962650"/>
          <p14:tracePt t="442820" x="5683250" y="5962650"/>
          <p14:tracePt t="442837" x="5753100" y="5949950"/>
          <p14:tracePt t="442854" x="5791200" y="5949950"/>
          <p14:tracePt t="442870" x="5810250" y="5943600"/>
          <p14:tracePt t="442887" x="5816600" y="5943600"/>
          <p14:tracePt t="442962" x="5816600" y="5937250"/>
          <p14:tracePt t="442973" x="5803900" y="5937250"/>
          <p14:tracePt t="443004" x="5740400" y="5937250"/>
          <p14:tracePt t="443021" x="5657850" y="5937250"/>
          <p14:tracePt t="443037" x="5543550" y="5937250"/>
          <p14:tracePt t="443054" x="5410200" y="5924550"/>
          <p14:tracePt t="443070" x="5276850" y="5911850"/>
          <p14:tracePt t="443087" x="5162550" y="5911850"/>
          <p14:tracePt t="443104" x="5099050" y="5911850"/>
          <p14:tracePt t="443120" x="5086350" y="5911850"/>
          <p14:tracePt t="443236" x="5092700" y="5911850"/>
          <p14:tracePt t="443244" x="5111750" y="5911850"/>
          <p14:tracePt t="443254" x="5149850" y="5911850"/>
          <p14:tracePt t="443270" x="5264150" y="5924550"/>
          <p14:tracePt t="443287" x="5422900" y="5930900"/>
          <p14:tracePt t="443304" x="5575300" y="5930900"/>
          <p14:tracePt t="443320" x="5651500" y="5930900"/>
          <p14:tracePt t="443337" x="5670550" y="5930900"/>
          <p14:tracePt t="443408" x="5664200" y="5930900"/>
          <p14:tracePt t="443416" x="5651500" y="5930900"/>
          <p14:tracePt t="443423" x="5600700" y="5930900"/>
          <p14:tracePt t="443437" x="5549900" y="5930900"/>
          <p14:tracePt t="443454" x="5302250" y="5937250"/>
          <p14:tracePt t="443470" x="5156200" y="5937250"/>
          <p14:tracePt t="443487" x="5111750" y="5924550"/>
          <p14:tracePt t="443520" x="5118100" y="5924550"/>
          <p14:tracePt t="443537" x="5226050" y="5930900"/>
          <p14:tracePt t="443554" x="5359400" y="5943600"/>
          <p14:tracePt t="443571" x="5530850" y="5956300"/>
          <p14:tracePt t="443587" x="5727700" y="5962650"/>
          <p14:tracePt t="443604" x="5740400" y="5969000"/>
          <p14:tracePt t="443637" x="5734050" y="5969000"/>
          <p14:tracePt t="443654" x="5689600" y="5969000"/>
          <p14:tracePt t="443670" x="5645150" y="5969000"/>
          <p14:tracePt t="443687" x="5607050" y="5975350"/>
          <p14:tracePt t="446980" x="5600700" y="5975350"/>
          <p14:tracePt t="446987" x="5600700" y="5969000"/>
          <p14:tracePt t="447414" x="5588000" y="5962650"/>
          <p14:tracePt t="447424" x="5575300" y="5949950"/>
          <p14:tracePt t="447430" x="5543550" y="5930900"/>
          <p14:tracePt t="447437" x="5518150" y="5918200"/>
          <p14:tracePt t="447454" x="5448300" y="5867400"/>
          <p14:tracePt t="447470" x="5346700" y="5784850"/>
          <p14:tracePt t="447487" x="5175250" y="5683250"/>
          <p14:tracePt t="447504" x="4997450" y="5594350"/>
          <p14:tracePt t="447521" x="4711700" y="5473700"/>
          <p14:tracePt t="447537" x="4419600" y="5397500"/>
          <p14:tracePt t="447554" x="4254500" y="5365750"/>
          <p14:tracePt t="447570" x="4146550" y="5346700"/>
          <p14:tracePt t="447587" x="4083050" y="5321300"/>
          <p14:tracePt t="447604" x="4051300" y="5308600"/>
          <p14:tracePt t="447620" x="4032250" y="5289550"/>
          <p14:tracePt t="447637" x="4019550" y="5276850"/>
          <p14:tracePt t="447654" x="4000500" y="5257800"/>
          <p14:tracePt t="447670" x="3975100" y="5226050"/>
          <p14:tracePt t="447687" x="3937000" y="5194300"/>
          <p14:tracePt t="447704" x="3886200" y="5156200"/>
          <p14:tracePt t="447720" x="3829050" y="5105400"/>
          <p14:tracePt t="447737" x="3797300" y="5073650"/>
          <p14:tracePt t="447754" x="3784600" y="5060950"/>
          <p14:tracePt t="447787" x="3784600" y="5048250"/>
          <p14:tracePt t="447804" x="3790950" y="5035550"/>
          <p14:tracePt t="447820" x="3797300" y="5029200"/>
          <p14:tracePt t="447837" x="3797300" y="5022850"/>
          <p14:tracePt t="448332" x="3797300" y="5016500"/>
          <p14:tracePt t="448341" x="3790950" y="5016500"/>
          <p14:tracePt t="448347" x="3778250" y="5016500"/>
          <p14:tracePt t="448355" x="3771900" y="5022850"/>
          <p14:tracePt t="448371" x="3752850" y="5035550"/>
          <p14:tracePt t="448387" x="3733800" y="5060950"/>
          <p14:tracePt t="448404" x="3727450" y="5073650"/>
          <p14:tracePt t="448421" x="3714750" y="5099050"/>
          <p14:tracePt t="448437" x="3708400" y="5118100"/>
          <p14:tracePt t="448455" x="3702050" y="5137150"/>
          <p14:tracePt t="448470" x="3702050" y="5162550"/>
          <p14:tracePt t="448487" x="3689350" y="5194300"/>
          <p14:tracePt t="448504" x="3670300" y="5207000"/>
          <p14:tracePt t="448520" x="3651250" y="5226050"/>
          <p14:tracePt t="448537" x="3625850" y="5238750"/>
          <p14:tracePt t="448554" x="3613150" y="5245100"/>
          <p14:tracePt t="448570" x="3581400" y="5251450"/>
          <p14:tracePt t="448587" x="3549650" y="5264150"/>
          <p14:tracePt t="448604" x="3524250" y="5264150"/>
          <p14:tracePt t="448620" x="3486150" y="5270500"/>
          <p14:tracePt t="448637" x="3448050" y="5289550"/>
          <p14:tracePt t="448654" x="3397250" y="5302250"/>
          <p14:tracePt t="448670" x="3359150" y="5321300"/>
          <p14:tracePt t="448687" x="3333750" y="5334000"/>
          <p14:tracePt t="448892" x="3346450" y="5334000"/>
          <p14:tracePt t="448900" x="3359150" y="5334000"/>
          <p14:tracePt t="448920" x="3397250" y="5334000"/>
          <p14:tracePt t="448971" x="3619500" y="5340350"/>
          <p14:tracePt t="448987" x="3740150" y="5340350"/>
          <p14:tracePt t="449004" x="3860800" y="5353050"/>
          <p14:tracePt t="449021" x="3975100" y="5353050"/>
          <p14:tracePt t="449038" x="4070350" y="5353050"/>
          <p14:tracePt t="449054" x="4159250" y="5353050"/>
          <p14:tracePt t="449070" x="4191000" y="5353050"/>
          <p14:tracePt t="449087" x="4203700" y="5353050"/>
          <p14:tracePt t="449104" x="4210050" y="5346700"/>
          <p14:tracePt t="449148" x="4216400" y="5346700"/>
          <p14:tracePt t="449157" x="4229100" y="5340350"/>
          <p14:tracePt t="449170" x="4248150" y="5340350"/>
          <p14:tracePt t="449187" x="4292600" y="5340350"/>
          <p14:tracePt t="449204" x="4298950" y="5334000"/>
          <p14:tracePt t="449221" x="4318000" y="5334000"/>
          <p14:tracePt t="449237" x="4324350" y="5334000"/>
          <p14:tracePt t="449254" x="4330700" y="5334000"/>
          <p14:tracePt t="449270" x="4343400" y="5327650"/>
          <p14:tracePt t="449271" x="4349750" y="5327650"/>
          <p14:tracePt t="449287" x="4362450" y="5327650"/>
          <p14:tracePt t="449304" x="4375150" y="5327650"/>
          <p14:tracePt t="449498" x="4368800" y="5327650"/>
          <p14:tracePt t="449507" x="4356100" y="5321300"/>
          <p14:tracePt t="449514" x="4349750" y="5314950"/>
          <p14:tracePt t="449524" x="4343400" y="5314950"/>
          <p14:tracePt t="449538" x="4337050" y="5308600"/>
          <p14:tracePt t="449554" x="4324350" y="5308600"/>
          <p14:tracePt t="449570" x="4318000" y="5302250"/>
          <p14:tracePt t="449604" x="4311650" y="5302250"/>
          <p14:tracePt t="450960" x="4305300" y="5295900"/>
          <p14:tracePt t="450969" x="4279900" y="5295900"/>
          <p14:tracePt t="451004" x="4197350" y="5295900"/>
          <p14:tracePt t="451021" x="4159250" y="5302250"/>
          <p14:tracePt t="451037" x="4121150" y="5302250"/>
          <p14:tracePt t="451054" x="4114800" y="5302250"/>
          <p14:tracePt t="451132" x="4095750" y="5302250"/>
          <p14:tracePt t="451141" x="4083050" y="5302250"/>
          <p14:tracePt t="451146" x="4064000" y="5302250"/>
          <p14:tracePt t="451156" x="4051300" y="5308600"/>
          <p14:tracePt t="451171" x="4006850" y="5308600"/>
          <p14:tracePt t="451187" x="3981450" y="5314950"/>
          <p14:tracePt t="451204" x="3968750" y="5314950"/>
          <p14:tracePt t="451221" x="3962400" y="5314950"/>
          <p14:tracePt t="451333" x="3968750" y="5308600"/>
          <p14:tracePt t="451342" x="3981450" y="5308600"/>
          <p14:tracePt t="451354" x="4000500" y="5308600"/>
          <p14:tracePt t="451371" x="4044950" y="5308600"/>
          <p14:tracePt t="451387" x="4140200" y="5308600"/>
          <p14:tracePt t="451404" x="4222750" y="5302250"/>
          <p14:tracePt t="451421" x="4267200" y="5302250"/>
          <p14:tracePt t="451437" x="4292600" y="5302250"/>
          <p14:tracePt t="451454" x="4298950" y="5302250"/>
          <p14:tracePt t="452455" x="4298950" y="5289550"/>
          <p14:tracePt t="452463" x="4292600" y="5289550"/>
          <p14:tracePt t="452471" x="4279900" y="5276850"/>
          <p14:tracePt t="452488" x="4241800" y="5245100"/>
          <p14:tracePt t="452504" x="4222750" y="5226050"/>
          <p14:tracePt t="452521" x="4197350" y="5213350"/>
          <p14:tracePt t="452524" x="4191000" y="5207000"/>
          <p14:tracePt t="452538" x="4178300" y="5194300"/>
          <p14:tracePt t="452554" x="4159250" y="5187950"/>
          <p14:tracePt t="452571" x="4140200" y="5175250"/>
          <p14:tracePt t="452587" x="4133850" y="5168900"/>
          <p14:tracePt t="452604" x="4102100" y="5156200"/>
          <p14:tracePt t="452621" x="4076700" y="5149850"/>
          <p14:tracePt t="452637" x="4044950" y="5143500"/>
          <p14:tracePt t="452654" x="4019550" y="5143500"/>
          <p14:tracePt t="452671" x="4000500" y="5130800"/>
          <p14:tracePt t="452687" x="3975100" y="5130800"/>
          <p14:tracePt t="452704" x="3949700" y="5130800"/>
          <p14:tracePt t="452721" x="3911600" y="5130800"/>
          <p14:tracePt t="452737" x="3867150" y="5130800"/>
          <p14:tracePt t="452754" x="3822700" y="5130800"/>
          <p14:tracePt t="452770" x="3784600" y="5137150"/>
          <p14:tracePt t="452787" x="3708400" y="5156200"/>
          <p14:tracePt t="452804" x="3644900" y="5175250"/>
          <p14:tracePt t="452820" x="3594100" y="5194300"/>
          <p14:tracePt t="452837" x="3556000" y="5213350"/>
          <p14:tracePt t="452854" x="3511550" y="5232400"/>
          <p14:tracePt t="452857" x="3479800" y="5245100"/>
          <p14:tracePt t="452871" x="3448050" y="5257800"/>
          <p14:tracePt t="452887" x="3365500" y="5270500"/>
          <p14:tracePt t="452893" x="3333750" y="5276850"/>
          <p14:tracePt t="452905" x="3295650" y="5276850"/>
          <p14:tracePt t="452937" x="3149600" y="5276850"/>
          <p14:tracePt t="452987" x="3009900" y="5264150"/>
          <p14:tracePt t="453005" x="2965450" y="5257800"/>
          <p14:tracePt t="453020" x="2927350" y="5257800"/>
          <p14:tracePt t="453037" x="2895600" y="5257800"/>
          <p14:tracePt t="453054" x="2889250" y="5257800"/>
          <p14:tracePt t="453473" x="2895600" y="5264150"/>
          <p14:tracePt t="453481" x="2908300" y="5264150"/>
          <p14:tracePt t="453489" x="2927350" y="5264150"/>
          <p14:tracePt t="453504" x="3022600" y="5264150"/>
          <p14:tracePt t="453521" x="3168650" y="5270500"/>
          <p14:tracePt t="453537" x="3365500" y="5270500"/>
          <p14:tracePt t="453554" x="3524250" y="5270500"/>
          <p14:tracePt t="453571" x="3625850" y="5270500"/>
          <p14:tracePt t="453587" x="3644900" y="5270500"/>
          <p14:tracePt t="453931" x="3657600" y="5270500"/>
          <p14:tracePt t="453940" x="3670300" y="5270500"/>
          <p14:tracePt t="453987" x="3905250" y="5283200"/>
          <p14:tracePt t="454004" x="3968750" y="5283200"/>
          <p14:tracePt t="454021" x="4013200" y="5283200"/>
          <p14:tracePt t="454037" x="4032250" y="5283200"/>
          <p14:tracePt t="454054" x="4038600" y="5283200"/>
          <p14:tracePt t="454087" x="4051300" y="5283200"/>
          <p14:tracePt t="454104" x="4064000" y="5276850"/>
          <p14:tracePt t="454121" x="4070350" y="5276850"/>
          <p14:tracePt t="457082" x="4064000" y="5289550"/>
          <p14:tracePt t="457092" x="4032250" y="5314950"/>
          <p14:tracePt t="457097" x="3994150" y="5334000"/>
          <p14:tracePt t="457121" x="3835400" y="5378450"/>
          <p14:tracePt t="457138" x="3727450" y="5397500"/>
          <p14:tracePt t="457154" x="3606800" y="5416550"/>
          <p14:tracePt t="457171" x="3511550" y="5429250"/>
          <p14:tracePt t="457189" x="3473450" y="5429250"/>
          <p14:tracePt t="457394" x="3467100" y="5429250"/>
          <p14:tracePt t="457410" x="3454400" y="5429250"/>
          <p14:tracePt t="457417" x="3448050" y="5429250"/>
          <p14:tracePt t="457612" x="3441700" y="5429250"/>
          <p14:tracePt t="457621" x="3435350" y="5435600"/>
          <p14:tracePt t="457638" x="3422650" y="5441950"/>
          <p14:tracePt t="457654" x="3409950" y="5454650"/>
          <p14:tracePt t="457671" x="3403600" y="5454650"/>
          <p14:tracePt t="457688" x="3397250" y="5461000"/>
          <p14:tracePt t="457946" x="3409950" y="5461000"/>
          <p14:tracePt t="457955" x="3448050" y="5467350"/>
          <p14:tracePt t="457987" x="3683000" y="5505450"/>
          <p14:tracePt t="458005" x="3873500" y="5556250"/>
          <p14:tracePt t="458021" x="4178300" y="5594350"/>
          <p14:tracePt t="458037" x="4476750" y="5600700"/>
          <p14:tracePt t="458054" x="4673600" y="5626100"/>
          <p14:tracePt t="458071" x="4870450" y="5657850"/>
          <p14:tracePt t="458087" x="4921250" y="5676900"/>
          <p14:tracePt t="458104" x="4946650" y="5695950"/>
          <p14:tracePt t="458121" x="4965700" y="5708650"/>
          <p14:tracePt t="458137" x="4978400" y="5721350"/>
          <p14:tracePt t="458154" x="4991100" y="5740400"/>
          <p14:tracePt t="458170" x="5003800" y="5753100"/>
          <p14:tracePt t="458171" x="5010150" y="5753100"/>
          <p14:tracePt t="458187" x="5010150" y="5759450"/>
          <p14:tracePt t="458204" x="5016500" y="5759450"/>
          <p14:tracePt t="458265" x="5016500" y="5753100"/>
          <p14:tracePt t="458273" x="5010150" y="5740400"/>
          <p14:tracePt t="458280" x="4997450" y="5727700"/>
          <p14:tracePt t="458289" x="4978400" y="5702300"/>
          <p14:tracePt t="458305" x="4927600" y="5651500"/>
          <p14:tracePt t="458321" x="4832350" y="5575300"/>
          <p14:tracePt t="458337" x="4718050" y="5518150"/>
          <p14:tracePt t="458354" x="4578350" y="5467350"/>
          <p14:tracePt t="458357" x="4508500" y="5454650"/>
          <p14:tracePt t="458371" x="4451350" y="5448300"/>
          <p14:tracePt t="458387" x="4273550" y="5429250"/>
          <p14:tracePt t="458404" x="4165600" y="5422900"/>
          <p14:tracePt t="458421" x="4070350" y="5422900"/>
          <p14:tracePt t="458437" x="3994150" y="5422900"/>
          <p14:tracePt t="458454" x="3924300" y="5422900"/>
          <p14:tracePt t="458471" x="3854450" y="5422900"/>
          <p14:tracePt t="458487" x="3803650" y="5422900"/>
          <p14:tracePt t="458490" x="3784600" y="5422900"/>
          <p14:tracePt t="458504" x="3765550" y="5422900"/>
          <p14:tracePt t="458521" x="3740150" y="5422900"/>
          <p14:tracePt t="458537" x="3721100" y="5429250"/>
          <p14:tracePt t="458554" x="3708400" y="5435600"/>
          <p14:tracePt t="458571" x="3702050" y="5435600"/>
          <p14:tracePt t="458587" x="3683000" y="5441950"/>
          <p14:tracePt t="458605" x="3663950" y="5441950"/>
          <p14:tracePt t="459914" x="3689350" y="5429250"/>
          <p14:tracePt t="459923" x="3740150" y="5410200"/>
          <p14:tracePt t="459937" x="3829050" y="5365750"/>
          <p14:tracePt t="459988" x="3911600" y="5321300"/>
          <p14:tracePt t="460005" x="3917950" y="5314950"/>
          <p14:tracePt t="460021" x="3917950" y="5308600"/>
          <p14:tracePt t="460037" x="3924300" y="5302250"/>
          <p14:tracePt t="460071" x="3924300" y="5295900"/>
          <p14:tracePt t="460087" x="3924300" y="5289550"/>
          <p14:tracePt t="460104" x="3924300" y="5283200"/>
          <p14:tracePt t="460121" x="3917950" y="5283200"/>
          <p14:tracePt t="460202" x="3917950" y="5276850"/>
          <p14:tracePt t="460342" x="3930650" y="5276850"/>
          <p14:tracePt t="460350" x="3956050" y="5276850"/>
          <p14:tracePt t="460358" x="3994150" y="5276850"/>
          <p14:tracePt t="460371" x="4025900" y="5276850"/>
          <p14:tracePt t="460387" x="4178300" y="5295900"/>
          <p14:tracePt t="460405" x="4267200" y="5302250"/>
          <p14:tracePt t="460420" x="4349750" y="5314950"/>
          <p14:tracePt t="460437" x="4375150" y="5314950"/>
          <p14:tracePt t="462052" x="4349750" y="5314950"/>
          <p14:tracePt t="462059" x="4318000" y="5308600"/>
          <p14:tracePt t="462070" x="4260850" y="5289550"/>
          <p14:tracePt t="462087" x="4127500" y="5264150"/>
          <p14:tracePt t="462104" x="4013200" y="5245100"/>
          <p14:tracePt t="462121" x="3898900" y="5226050"/>
          <p14:tracePt t="462137" x="3829050" y="5200650"/>
          <p14:tracePt t="462154" x="3822700" y="5194300"/>
          <p14:tracePt t="462187" x="3816350" y="5187950"/>
          <p14:tracePt t="462204" x="3816350" y="5175250"/>
          <p14:tracePt t="462220" x="3841750" y="5143500"/>
          <p14:tracePt t="462237" x="3917950" y="5092700"/>
          <p14:tracePt t="462254" x="4108450" y="5010150"/>
          <p14:tracePt t="462271" x="4222750" y="4965700"/>
          <p14:tracePt t="462287" x="4260850" y="4946650"/>
          <p14:tracePt t="462304" x="4260850" y="4940300"/>
          <p14:tracePt t="462337" x="4254500" y="4940300"/>
          <p14:tracePt t="462354" x="4216400" y="4914900"/>
          <p14:tracePt t="462371" x="4152900" y="4889500"/>
          <p14:tracePt t="462387" x="4013200" y="4870450"/>
          <p14:tracePt t="462404" x="3898900" y="4870450"/>
          <p14:tracePt t="462421" x="3790950" y="4889500"/>
          <p14:tracePt t="462437" x="3727450" y="4933950"/>
          <p14:tracePt t="462454" x="3708400" y="4991100"/>
          <p14:tracePt t="462458" x="3708400" y="5035550"/>
          <p14:tracePt t="462473" x="3771900" y="5156200"/>
          <p14:tracePt t="462487" x="3892550" y="5276850"/>
          <p14:tracePt t="462504" x="4076700" y="5391150"/>
          <p14:tracePt t="462521" x="4229100" y="5448300"/>
          <p14:tracePt t="462537" x="4311650" y="5467350"/>
          <p14:tracePt t="462554" x="4330700" y="5467350"/>
          <p14:tracePt t="462598" x="4324350" y="5441950"/>
          <p14:tracePt t="462605" x="4318000" y="5429250"/>
          <p14:tracePt t="462621" x="4305300" y="5410200"/>
          <p14:tracePt t="462637" x="4286250" y="5391150"/>
          <p14:tracePt t="462654" x="4273550" y="5372100"/>
          <p14:tracePt t="462670" x="4260850" y="5365750"/>
          <p14:tracePt t="462687" x="4248150" y="5359400"/>
          <p14:tracePt t="462704" x="4235450" y="5353050"/>
          <p14:tracePt t="462721" x="4222750" y="5353050"/>
          <p14:tracePt t="462737" x="4210050" y="5334000"/>
          <p14:tracePt t="462754" x="4203700" y="5327650"/>
          <p14:tracePt t="462787" x="4203700" y="5321300"/>
          <p14:tracePt t="462804" x="4197350" y="5314950"/>
          <p14:tracePt t="462821" x="4197350" y="5308600"/>
          <p14:tracePt t="462854" x="4197350" y="5302250"/>
          <p14:tracePt t="463484" x="4203700" y="5295900"/>
          <p14:tracePt t="463492" x="4241800" y="5289550"/>
          <p14:tracePt t="463504" x="4254500" y="5283200"/>
          <p14:tracePt t="463521" x="4267200" y="5283200"/>
          <p14:tracePt t="463554" x="4267200" y="5276850"/>
          <p14:tracePt t="463571" x="4267200" y="5257800"/>
          <p14:tracePt t="463587" x="4235450" y="5226050"/>
          <p14:tracePt t="463604" x="4159250" y="5162550"/>
          <p14:tracePt t="463621" x="4089400" y="5124450"/>
          <p14:tracePt t="463637" x="4025900" y="5086350"/>
          <p14:tracePt t="463654" x="4000500" y="5073650"/>
          <p14:tracePt t="463724" x="4000500" y="5086350"/>
          <p14:tracePt t="463732" x="4000500" y="5099050"/>
          <p14:tracePt t="463740" x="4006850" y="5118100"/>
          <p14:tracePt t="463754" x="4006850" y="5130800"/>
          <p14:tracePt t="463771" x="4019550" y="5156200"/>
          <p14:tracePt t="463787" x="4044950" y="5200650"/>
          <p14:tracePt t="463804" x="4051300" y="5219700"/>
          <p14:tracePt t="463821" x="4057650" y="5226050"/>
          <p14:tracePt t="463837" x="4057650" y="5232400"/>
          <p14:tracePt t="463910" x="4057650" y="5226050"/>
          <p14:tracePt t="463928" x="4057650" y="5219700"/>
          <p14:tracePt t="463934" x="4051300" y="5207000"/>
          <p14:tracePt t="463953" x="4051300" y="5194300"/>
          <p14:tracePt t="464004" x="4051300" y="5187950"/>
          <p14:tracePt t="464123" x="4057650" y="5187950"/>
          <p14:tracePt t="464128" x="4057650" y="5194300"/>
          <p14:tracePt t="464137" x="4064000" y="5194300"/>
          <p14:tracePt t="464573" x="4070350" y="5194300"/>
          <p14:tracePt t="464580" x="4095750" y="5200650"/>
          <p14:tracePt t="464589" x="4140200" y="5207000"/>
          <p14:tracePt t="464604" x="4197350" y="5219700"/>
          <p14:tracePt t="464621" x="4210050" y="5219700"/>
          <p14:tracePt t="464637" x="4216400" y="5219700"/>
          <p14:tracePt t="464807" x="4216400" y="5226050"/>
          <p14:tracePt t="464825" x="4222750" y="5226050"/>
          <p14:tracePt t="464844" x="4229100" y="5232400"/>
          <p14:tracePt t="464853" x="4235450" y="5232400"/>
          <p14:tracePt t="467389" x="4235450" y="5238750"/>
          <p14:tracePt t="467397" x="4241800" y="5251450"/>
          <p14:tracePt t="467405" x="4248150" y="5264150"/>
          <p14:tracePt t="467421" x="4260850" y="5295900"/>
          <p14:tracePt t="467438" x="4273550" y="5327650"/>
          <p14:tracePt t="467454" x="4292600" y="5359400"/>
          <p14:tracePt t="467458" x="4305300" y="5378450"/>
          <p14:tracePt t="467474" x="4337050" y="5441950"/>
          <p14:tracePt t="467488" x="4362450" y="5480050"/>
          <p14:tracePt t="467504" x="4451350" y="5581650"/>
          <p14:tracePt t="467520" x="4540250" y="5638800"/>
          <p14:tracePt t="467537" x="4660900" y="5695950"/>
          <p14:tracePt t="467554" x="4813300" y="5753100"/>
          <p14:tracePt t="467571" x="4953000" y="5816600"/>
          <p14:tracePt t="467587" x="5048250" y="5854700"/>
          <p14:tracePt t="467604" x="5080000" y="5867400"/>
          <p14:tracePt t="467621" x="5092700" y="5880100"/>
          <p14:tracePt t="467637" x="5105400" y="5892800"/>
          <p14:tracePt t="467654" x="5118100" y="5899150"/>
          <p14:tracePt t="467671" x="5124450" y="5905500"/>
          <p14:tracePt t="467704" x="5130800" y="5905500"/>
          <p14:tracePt t="467737" x="5137150" y="5905500"/>
          <p14:tracePt t="467754" x="5149850" y="5905500"/>
          <p14:tracePt t="467771" x="5175250" y="5905500"/>
          <p14:tracePt t="467787" x="5226050" y="5918200"/>
          <p14:tracePt t="467804" x="5283200" y="5949950"/>
          <p14:tracePt t="467820" x="5314950" y="5962650"/>
          <p14:tracePt t="467838" x="5334000" y="5962650"/>
          <p14:tracePt t="467980" x="5334000" y="5956300"/>
          <p14:tracePt t="468819" x="5327650" y="5956300"/>
          <p14:tracePt t="468825" x="5314950" y="5956300"/>
          <p14:tracePt t="468837" x="5295900" y="5943600"/>
          <p14:tracePt t="468854" x="5137150" y="5861050"/>
          <p14:tracePt t="468871" x="4806950" y="5695950"/>
          <p14:tracePt t="468888" x="4413250" y="5530850"/>
          <p14:tracePt t="468904" x="3892550" y="5321300"/>
          <p14:tracePt t="468938" x="3492500" y="5194300"/>
          <p14:tracePt t="468987" x="3416300" y="5181600"/>
          <p14:tracePt t="469130" x="3409950" y="5181600"/>
          <p14:tracePt t="469146" x="3409950" y="5175250"/>
          <p14:tracePt t="471502" x="3416300" y="5175250"/>
          <p14:tracePt t="471510" x="3467100" y="5175250"/>
          <p14:tracePt t="471521" x="3524250" y="5187950"/>
          <p14:tracePt t="471538" x="3670300" y="5238750"/>
          <p14:tracePt t="471554" x="3829050" y="5302250"/>
          <p14:tracePt t="471571" x="4019550" y="5391150"/>
          <p14:tracePt t="471587" x="4286250" y="5543550"/>
          <p14:tracePt t="471604" x="4394200" y="5626100"/>
          <p14:tracePt t="471621" x="4470400" y="5683250"/>
          <p14:tracePt t="471637" x="4521200" y="5708650"/>
          <p14:tracePt t="471654" x="4559300" y="5715000"/>
          <p14:tracePt t="471671" x="4578350" y="5715000"/>
          <p14:tracePt t="471687" x="4584700" y="5721350"/>
          <p14:tracePt t="471721" x="4591050" y="5721350"/>
          <p14:tracePt t="471738" x="4610100" y="5727700"/>
          <p14:tracePt t="471754" x="4635500" y="5740400"/>
          <p14:tracePt t="471771" x="4679950" y="5753100"/>
          <p14:tracePt t="471787" x="4737100" y="5791200"/>
          <p14:tracePt t="471804" x="4787900" y="5816600"/>
          <p14:tracePt t="471821" x="4832350" y="5842000"/>
          <p14:tracePt t="471838" x="4902200" y="5854700"/>
          <p14:tracePt t="471854" x="4933950" y="5861050"/>
          <p14:tracePt t="471871" x="4965700" y="5867400"/>
          <p14:tracePt t="471887" x="4984750" y="5867400"/>
          <p14:tracePt t="471904" x="5010150" y="5873750"/>
          <p14:tracePt t="471909" x="5016500" y="5873750"/>
          <p14:tracePt t="471921" x="5022850" y="5880100"/>
          <p14:tracePt t="471954" x="5054600" y="5886450"/>
          <p14:tracePt t="472004" x="5086350" y="5899150"/>
          <p14:tracePt t="472037" x="5099050" y="5899150"/>
          <p14:tracePt t="472054" x="5111750" y="5911850"/>
          <p14:tracePt t="472071" x="5124450" y="5918200"/>
          <p14:tracePt t="472087" x="5130800" y="5924550"/>
          <p14:tracePt t="472104" x="5137150" y="5924550"/>
          <p14:tracePt t="472121" x="5137150" y="5930900"/>
          <p14:tracePt t="472194" x="5137150" y="5924550"/>
          <p14:tracePt t="472281" x="5137150" y="5930900"/>
          <p14:tracePt t="472289" x="5143500" y="5930900"/>
          <p14:tracePt t="472304" x="5168900" y="5943600"/>
          <p14:tracePt t="472321" x="5200650" y="5949950"/>
          <p14:tracePt t="472338" x="5226050" y="5956300"/>
          <p14:tracePt t="472354" x="5257800" y="5962650"/>
          <p14:tracePt t="472371" x="5276850" y="5962650"/>
          <p14:tracePt t="472387" x="5314950" y="5962650"/>
          <p14:tracePt t="472404" x="5359400" y="5962650"/>
          <p14:tracePt t="472421" x="5422900" y="5962650"/>
          <p14:tracePt t="472438" x="5486400" y="5969000"/>
          <p14:tracePt t="472454" x="5549900" y="5969000"/>
          <p14:tracePt t="472458" x="5575300" y="5969000"/>
          <p14:tracePt t="472472" x="5594350" y="5969000"/>
          <p14:tracePt t="472487" x="5613400" y="5969000"/>
          <p14:tracePt t="472504" x="5619750" y="5969000"/>
          <p14:tracePt t="472521" x="5619750" y="5962650"/>
          <p14:tracePt t="472592" x="5613400" y="5962650"/>
          <p14:tracePt t="472598" x="5607050" y="5962650"/>
          <p14:tracePt t="472607" x="5594350" y="5962650"/>
          <p14:tracePt t="472621" x="5568950" y="5956300"/>
          <p14:tracePt t="472637" x="5473700" y="5956300"/>
          <p14:tracePt t="472654" x="5384800" y="5962650"/>
          <p14:tracePt t="472671" x="5321300" y="5975350"/>
          <p14:tracePt t="472687" x="5308600" y="5975350"/>
          <p14:tracePt t="472730" x="5314950" y="5975350"/>
          <p14:tracePt t="472739" x="5327650" y="5975350"/>
          <p14:tracePt t="472754" x="5378450" y="5981700"/>
          <p14:tracePt t="472771" x="5441950" y="5988050"/>
          <p14:tracePt t="472787" x="5511800" y="5994400"/>
          <p14:tracePt t="472804" x="5556250" y="5994400"/>
          <p14:tracePt t="472870" x="5543550" y="5994400"/>
          <p14:tracePt t="472878" x="5524500" y="5994400"/>
          <p14:tracePt t="472887" x="5511800" y="5994400"/>
          <p14:tracePt t="472904" x="5473700" y="5988050"/>
          <p14:tracePt t="473034" x="5480050" y="5981700"/>
          <p14:tracePt t="473190" x="5486400" y="5975350"/>
          <p14:tracePt t="473199" x="5499100" y="5969000"/>
          <p14:tracePt t="473207" x="5511800" y="5962650"/>
          <p14:tracePt t="473221" x="5543550" y="5949950"/>
          <p14:tracePt t="473238" x="5568950" y="5937250"/>
          <p14:tracePt t="473254" x="5588000" y="5930900"/>
          <p14:tracePt t="473271" x="5594350" y="5930900"/>
          <p14:tracePt t="473400" x="5594350" y="5937250"/>
          <p14:tracePt t="473407" x="5594350" y="5943600"/>
          <p14:tracePt t="473421" x="5594350" y="5949950"/>
          <p14:tracePt t="473437" x="5594350" y="5962650"/>
          <p14:tracePt t="473554" x="5588000" y="5962650"/>
          <p14:tracePt t="473586" x="5588000" y="5956300"/>
          <p14:tracePt t="483948" x="5499100" y="5969000"/>
          <p14:tracePt t="483957" x="5378450" y="6007100"/>
          <p14:tracePt t="483971" x="5022850" y="6089650"/>
          <p14:tracePt t="483988" x="4616450" y="6172200"/>
          <p14:tracePt t="484005" x="4267200" y="6235700"/>
          <p14:tracePt t="484021" x="4013200" y="6261100"/>
          <p14:tracePt t="484038" x="3886200" y="6273800"/>
          <p14:tracePt t="484054" x="3835400" y="6280150"/>
          <p14:tracePt t="484071" x="3829050" y="6280150"/>
          <p14:tracePt t="484104" x="3790950" y="6292850"/>
          <p14:tracePt t="484121" x="3727450" y="6330950"/>
          <p14:tracePt t="484137" x="3676650" y="6375400"/>
          <p14:tracePt t="484154" x="3619500" y="6419850"/>
          <p14:tracePt t="484171" x="3549650" y="6464300"/>
          <p14:tracePt t="484188" x="3454400" y="6477000"/>
          <p14:tracePt t="484204" x="3384550" y="6470650"/>
          <p14:tracePt t="484221" x="3263900" y="6445250"/>
          <p14:tracePt t="484237" x="3105150" y="6419850"/>
          <p14:tracePt t="484254" x="2933700" y="6375400"/>
          <p14:tracePt t="484271" x="2819400" y="6343650"/>
          <p14:tracePt t="484288" x="2774950" y="6324600"/>
          <p14:tracePt t="484304" x="2730500" y="6299200"/>
          <p14:tracePt t="484321" x="2717800" y="6280150"/>
          <p14:tracePt t="484337" x="2717800" y="6254750"/>
          <p14:tracePt t="484354" x="2717800" y="6229350"/>
          <p14:tracePt t="484371" x="2717800" y="6216650"/>
          <p14:tracePt t="484388" x="2711450" y="6191250"/>
          <p14:tracePt t="484404" x="2698750" y="6178550"/>
          <p14:tracePt t="484421" x="2692400" y="6172200"/>
          <p14:tracePt t="484711" x="2711450" y="6172200"/>
          <p14:tracePt t="484719" x="2781300" y="6172200"/>
          <p14:tracePt t="484725" x="2863850" y="6172200"/>
          <p14:tracePt t="484738" x="2933700" y="6172200"/>
          <p14:tracePt t="484754" x="3035300" y="6172200"/>
          <p14:tracePt t="484771" x="3130550" y="6172200"/>
          <p14:tracePt t="484788" x="3308350" y="6159500"/>
          <p14:tracePt t="484804" x="3403600" y="6140450"/>
          <p14:tracePt t="484821" x="3467100" y="6134100"/>
          <p14:tracePt t="484838" x="3505200" y="6121400"/>
          <p14:tracePt t="484841" x="3524250" y="6121400"/>
          <p14:tracePt t="484854" x="3556000" y="6121400"/>
          <p14:tracePt t="484871" x="3638550" y="6115050"/>
          <p14:tracePt t="484887" x="3816350" y="6108700"/>
          <p14:tracePt t="484904" x="3898900" y="6108700"/>
          <p14:tracePt t="484938" x="4038600" y="6108700"/>
          <p14:tracePt t="484987" x="4140200" y="6102350"/>
          <p14:tracePt t="485004" x="4241800" y="6102350"/>
          <p14:tracePt t="485021" x="4311650" y="6102350"/>
          <p14:tracePt t="485038" x="4375150" y="6115050"/>
          <p14:tracePt t="485054" x="4413250" y="6121400"/>
          <p14:tracePt t="485071" x="4425950" y="6121400"/>
          <p14:tracePt t="485511" x="4432300" y="6121400"/>
          <p14:tracePt t="485519" x="4438650" y="6121400"/>
          <p14:tracePt t="485526" x="4445000" y="6121400"/>
          <p14:tracePt t="485538" x="4457700" y="6127750"/>
          <p14:tracePt t="485555" x="4476750" y="6134100"/>
          <p14:tracePt t="485571" x="4483100" y="6134100"/>
          <p14:tracePt t="485588" x="4489450" y="6140450"/>
          <p14:tracePt t="486598" x="4495800" y="6140450"/>
          <p14:tracePt t="486607" x="4546600" y="6140450"/>
          <p14:tracePt t="486615" x="4597400" y="6140450"/>
          <p14:tracePt t="486625" x="4648200" y="6134100"/>
          <p14:tracePt t="486638" x="4730750" y="6115050"/>
          <p14:tracePt t="486655" x="4794250" y="6096000"/>
          <p14:tracePt t="486671" x="4857750" y="6064250"/>
          <p14:tracePt t="486688" x="4883150" y="6026150"/>
          <p14:tracePt t="486704" x="4902200" y="5994400"/>
          <p14:tracePt t="486721" x="4908550" y="5956300"/>
          <p14:tracePt t="486737" x="4908550" y="5905500"/>
          <p14:tracePt t="486754" x="4902200" y="5873750"/>
          <p14:tracePt t="486771" x="4857750" y="5835650"/>
          <p14:tracePt t="486788" x="4794250" y="5797550"/>
          <p14:tracePt t="486804" x="4673600" y="5772150"/>
          <p14:tracePt t="486821" x="4540250" y="5765800"/>
          <p14:tracePt t="486838" x="4394200" y="5778500"/>
          <p14:tracePt t="486854" x="4241800" y="5810250"/>
          <p14:tracePt t="486871" x="4114800" y="5861050"/>
          <p14:tracePt t="486874" x="4076700" y="5892800"/>
          <p14:tracePt t="486888" x="4044950" y="5937250"/>
          <p14:tracePt t="486904" x="4032250" y="5994400"/>
          <p14:tracePt t="486938" x="4152900" y="6127750"/>
          <p14:tracePt t="486988" x="4533900" y="6229350"/>
          <p14:tracePt t="487004" x="4578350" y="6223000"/>
          <p14:tracePt t="487021" x="4597400" y="6210300"/>
          <p14:tracePt t="487037" x="4597400" y="6197600"/>
          <p14:tracePt t="487055" x="4591050" y="6178550"/>
          <p14:tracePt t="487071" x="4572000" y="6159500"/>
          <p14:tracePt t="487087" x="4527550" y="6140450"/>
          <p14:tracePt t="487104" x="4489450" y="6140450"/>
          <p14:tracePt t="487121" x="4470400" y="6140450"/>
          <p14:tracePt t="487183" x="4476750" y="6140450"/>
          <p14:tracePt t="487191" x="4483100" y="6140450"/>
          <p14:tracePt t="487199" x="4502150" y="6140450"/>
          <p14:tracePt t="487207" x="4521200" y="6146800"/>
          <p14:tracePt t="487221" x="4533900" y="6153150"/>
          <p14:tracePt t="487237" x="4578350" y="6172200"/>
          <p14:tracePt t="487254" x="4603750" y="6178550"/>
          <p14:tracePt t="487271" x="4616450" y="6184900"/>
          <p14:tracePt t="488335" x="4616450" y="6172200"/>
          <p14:tracePt t="488342" x="4616450" y="6140450"/>
          <p14:tracePt t="488355" x="4616450" y="6121400"/>
          <p14:tracePt t="488371" x="4616450" y="6083300"/>
          <p14:tracePt t="488388" x="4584700" y="6045200"/>
          <p14:tracePt t="488404" x="4546600" y="6032500"/>
          <p14:tracePt t="488421" x="4483100" y="6032500"/>
          <p14:tracePt t="488438" x="4375150" y="6064250"/>
          <p14:tracePt t="488454" x="4191000" y="6134100"/>
          <p14:tracePt t="488471" x="4019550" y="6216650"/>
          <p14:tracePt t="488487" x="3962400" y="6292850"/>
          <p14:tracePt t="488504" x="3981450" y="6318250"/>
          <p14:tracePt t="488521" x="4051300" y="6343650"/>
          <p14:tracePt t="488538" x="4191000" y="6362700"/>
          <p14:tracePt t="488554" x="4356100" y="6362700"/>
          <p14:tracePt t="488571" x="4483100" y="6356350"/>
          <p14:tracePt t="488588" x="4521200" y="6343650"/>
          <p14:tracePt t="488604" x="4527550" y="6330950"/>
          <p14:tracePt t="488621" x="4476750" y="6311900"/>
          <p14:tracePt t="488637" x="4375150" y="6286500"/>
          <p14:tracePt t="488654" x="4222750" y="6286500"/>
          <p14:tracePt t="488671" x="4121150" y="6286500"/>
          <p14:tracePt t="488688" x="4102100" y="6286500"/>
          <p14:tracePt t="488724" x="4114800" y="6286500"/>
          <p14:tracePt t="488738" x="4152900" y="6286500"/>
          <p14:tracePt t="488754" x="4191000" y="6286500"/>
          <p14:tracePt t="488771" x="4216400" y="6286500"/>
          <p14:tracePt t="488787" x="4229100" y="6286500"/>
          <p14:tracePt t="488804" x="4241800" y="6286500"/>
          <p14:tracePt t="488846" x="4241800" y="6280150"/>
          <p14:tracePt t="488854" x="4241800" y="6273800"/>
          <p14:tracePt t="488871" x="4241800" y="6248400"/>
          <p14:tracePt t="488888" x="4241800" y="6210300"/>
          <p14:tracePt t="488904" x="4235450" y="6178550"/>
          <p14:tracePt t="488921" x="4210050" y="6153150"/>
          <p14:tracePt t="488938" x="4178300" y="6127750"/>
          <p14:tracePt t="488954" x="4108450" y="6102350"/>
          <p14:tracePt t="488988" x="4051300" y="6102350"/>
          <p14:tracePt t="489037" x="4057650" y="6108700"/>
          <p14:tracePt t="489040" x="4064000" y="6121400"/>
          <p14:tracePt t="489055" x="4083050" y="6134100"/>
          <p14:tracePt t="489071" x="4114800" y="6153150"/>
          <p14:tracePt t="489087" x="4203700" y="6165850"/>
          <p14:tracePt t="489104" x="4248150" y="6165850"/>
          <p14:tracePt t="489121" x="4267200" y="6165850"/>
          <p14:tracePt t="489137" x="4273550" y="6165850"/>
          <p14:tracePt t="489154" x="4273550" y="6153150"/>
          <p14:tracePt t="489171" x="4273550" y="6140450"/>
          <p14:tracePt t="489187" x="4260850" y="6115050"/>
          <p14:tracePt t="489204" x="4222750" y="6096000"/>
          <p14:tracePt t="489221" x="4184650" y="6089650"/>
          <p14:tracePt t="489237" x="4159250" y="6089650"/>
          <p14:tracePt t="489283" x="4159250" y="6083300"/>
          <p14:tracePt t="489290" x="4191000" y="6064250"/>
          <p14:tracePt t="489304" x="4260850" y="6026150"/>
          <p14:tracePt t="489321" x="4305300" y="6007100"/>
          <p14:tracePt t="489338" x="4337050" y="5988050"/>
          <p14:tracePt t="489354" x="4349750" y="5981700"/>
          <p14:tracePt t="489371" x="4356100" y="5981700"/>
          <p14:tracePt t="489592" x="4362450" y="5981700"/>
          <p14:tracePt t="489601" x="4368800" y="5969000"/>
          <p14:tracePt t="489607" x="4425950" y="5949950"/>
          <p14:tracePt t="489621" x="4489450" y="5937250"/>
          <p14:tracePt t="489638" x="4603750" y="5930900"/>
          <p14:tracePt t="489654" x="4705350" y="5930900"/>
          <p14:tracePt t="489671" x="4749800" y="5937250"/>
          <p14:tracePt t="489688" x="4762500" y="5937250"/>
          <p14:tracePt t="489721" x="4762500" y="5943600"/>
          <p14:tracePt t="489738" x="4749800" y="5969000"/>
          <p14:tracePt t="489754" x="4667250" y="6007100"/>
          <p14:tracePt t="489771" x="4508500" y="6051550"/>
          <p14:tracePt t="489788" x="4191000" y="6102350"/>
          <p14:tracePt t="489804" x="4076700" y="6096000"/>
          <p14:tracePt t="489821" x="4064000" y="6083300"/>
          <p14:tracePt t="489838" x="4070350" y="6070600"/>
          <p14:tracePt t="489854" x="4152900" y="6045200"/>
          <p14:tracePt t="489871" x="4337050" y="6013450"/>
          <p14:tracePt t="489888" x="4648200" y="5994400"/>
          <p14:tracePt t="489904" x="4806950" y="6000750"/>
          <p14:tracePt t="489921" x="4889500" y="6032500"/>
          <p14:tracePt t="489954" x="4902200" y="6096000"/>
          <p14:tracePt t="490004" x="4546600" y="6203950"/>
          <p14:tracePt t="490021" x="4527550" y="6203950"/>
          <p14:tracePt t="490054" x="4533900" y="6191250"/>
          <p14:tracePt t="490071" x="4546600" y="6191250"/>
          <p14:tracePt t="490088" x="4578350" y="6178550"/>
          <p14:tracePt t="490104" x="4597400" y="6172200"/>
          <p14:tracePt t="490121" x="4610100" y="6172200"/>
          <p14:tracePt t="490138" x="4616450" y="6172200"/>
          <p14:tracePt t="490192" x="4603750" y="6178550"/>
          <p14:tracePt t="490201" x="4578350" y="6191250"/>
          <p14:tracePt t="490207" x="4533900" y="6210300"/>
          <p14:tracePt t="490221" x="4483100" y="6235700"/>
          <p14:tracePt t="490237" x="4387850" y="6261100"/>
          <p14:tracePt t="490285" x="4394200" y="6261100"/>
          <p14:tracePt t="490292" x="4400550" y="6254750"/>
          <p14:tracePt t="490304" x="4413250" y="6254750"/>
          <p14:tracePt t="493116" x="4400550" y="6254750"/>
          <p14:tracePt t="493124" x="4394200" y="6254750"/>
          <p14:tracePt t="493130" x="4381500" y="6254750"/>
          <p14:tracePt t="493139" x="4368800" y="6248400"/>
          <p14:tracePt t="493154" x="4318000" y="6229350"/>
          <p14:tracePt t="493171" x="4241800" y="6159500"/>
          <p14:tracePt t="493188" x="4121150" y="6064250"/>
          <p14:tracePt t="493204" x="3975100" y="5969000"/>
          <p14:tracePt t="493221" x="3829050" y="5886450"/>
          <p14:tracePt t="493237" x="3702050" y="5803900"/>
          <p14:tracePt t="493239" x="3638550" y="5778500"/>
          <p14:tracePt t="493254" x="3587750" y="5753100"/>
          <p14:tracePt t="493271" x="3467100" y="5708650"/>
          <p14:tracePt t="493288" x="3441700" y="5708650"/>
          <p14:tracePt t="493304" x="3429000" y="5708650"/>
          <p14:tracePt t="493357" x="3422650" y="5708650"/>
          <p14:tracePt t="493365" x="3416300" y="5715000"/>
          <p14:tracePt t="493374" x="3403600" y="5721350"/>
          <p14:tracePt t="493388" x="3352800" y="5765800"/>
          <p14:tracePt t="493404" x="3270250" y="5835650"/>
          <p14:tracePt t="493421" x="3136900" y="5943600"/>
          <p14:tracePt t="493437" x="3016250" y="6032500"/>
          <p14:tracePt t="493454" x="2921000" y="6102350"/>
          <p14:tracePt t="493471" x="2895600" y="6115050"/>
          <p14:tracePt t="493536" x="2895600" y="6102350"/>
          <p14:tracePt t="493541" x="2895600" y="6083300"/>
          <p14:tracePt t="493554" x="2895600" y="6057900"/>
          <p14:tracePt t="493571" x="2895600" y="5994400"/>
          <p14:tracePt t="493588" x="2882900" y="5937250"/>
          <p14:tracePt t="493604" x="2857500" y="5892800"/>
          <p14:tracePt t="493652" x="2844800" y="5899150"/>
          <p14:tracePt t="493662" x="2832100" y="5918200"/>
          <p14:tracePt t="493670" x="2806700" y="5949950"/>
          <p14:tracePt t="493688" x="2762250" y="6019800"/>
          <p14:tracePt t="493705" x="2724150" y="6076950"/>
          <p14:tracePt t="493721" x="2692400" y="6115050"/>
          <p14:tracePt t="493737" x="2679700" y="6140450"/>
          <p14:tracePt t="493771" x="2686050" y="6140450"/>
          <p14:tracePt t="493788" x="2698750" y="6140450"/>
          <p14:tracePt t="493804" x="2717800" y="6140450"/>
          <p14:tracePt t="493821" x="2736850" y="6140450"/>
          <p14:tracePt t="493837" x="2743200" y="6134100"/>
          <p14:tracePt t="495115" x="2762250" y="6134100"/>
          <p14:tracePt t="495124" x="2857500" y="6134100"/>
          <p14:tracePt t="495131" x="3086100" y="6127750"/>
          <p14:tracePt t="495139" x="3416300" y="6102350"/>
          <p14:tracePt t="495154" x="4267200" y="6051550"/>
          <p14:tracePt t="495171" x="5181600" y="6019800"/>
          <p14:tracePt t="495188" x="5695950" y="6083300"/>
          <p14:tracePt t="495204" x="5816600" y="6096000"/>
          <p14:tracePt t="495221" x="5835650" y="6083300"/>
          <p14:tracePt t="495238" x="5842000" y="6038850"/>
          <p14:tracePt t="495254" x="5842000" y="5988050"/>
          <p14:tracePt t="495270" x="5835650" y="5962650"/>
          <p14:tracePt t="495287" x="5822950" y="5949950"/>
          <p14:tracePt t="495304" x="5784850" y="5937250"/>
          <p14:tracePt t="495320" x="5708650" y="5937250"/>
          <p14:tracePt t="495337" x="5562600" y="5943600"/>
          <p14:tracePt t="495354" x="5283200" y="6013450"/>
          <p14:tracePt t="495370" x="5111750" y="6076950"/>
          <p14:tracePt t="495387" x="4991100" y="6159500"/>
          <p14:tracePt t="495404" x="4933950" y="6223000"/>
          <p14:tracePt t="495420" x="4921250" y="6267450"/>
          <p14:tracePt t="495437" x="4921250" y="6280150"/>
          <p14:tracePt t="495438" x="4927600" y="6286500"/>
          <p14:tracePt t="495454" x="4940300" y="6292850"/>
          <p14:tracePt t="495456" x="4946650" y="6292850"/>
          <p14:tracePt t="495488" x="4953000" y="6299200"/>
          <p14:tracePt t="495519" x="4940300" y="6299200"/>
          <p14:tracePt t="495525" x="4908550" y="6286500"/>
          <p14:tracePt t="495537" x="4889500" y="6273800"/>
          <p14:tracePt t="495554" x="4838700" y="6242050"/>
          <p14:tracePt t="495570" x="4787900" y="6203950"/>
          <p14:tracePt t="495587" x="4692650" y="6153150"/>
          <p14:tracePt t="495604" x="4673600" y="6146800"/>
          <p14:tracePt t="495766" x="4673600" y="6140450"/>
          <p14:tracePt t="499595" x="4699000" y="6140450"/>
          <p14:tracePt t="499600" x="4775200" y="6127750"/>
          <p14:tracePt t="499608" x="4864100" y="6108700"/>
          <p14:tracePt t="499621" x="4972050" y="6083300"/>
          <p14:tracePt t="499638" x="5130800" y="6032500"/>
          <p14:tracePt t="499654" x="5200650" y="6007100"/>
          <p14:tracePt t="499671" x="5207000" y="6000750"/>
          <p14:tracePt t="499726" x="5213350" y="5994400"/>
          <p14:tracePt t="499735" x="5232400" y="5975350"/>
          <p14:tracePt t="499742" x="5264150" y="5924550"/>
          <p14:tracePt t="499755" x="5308600" y="5880100"/>
          <p14:tracePt t="499771" x="5384800" y="5810250"/>
          <p14:tracePt t="499788" x="5448300" y="5753100"/>
          <p14:tracePt t="499804" x="5473700" y="5740400"/>
          <p14:tracePt t="499904" x="5473700" y="5734050"/>
          <p14:tracePt t="499913" x="5473700" y="5721350"/>
          <p14:tracePt t="499938" x="5486400" y="5562600"/>
          <p14:tracePt t="499971" x="5435600" y="5219700"/>
          <p14:tracePt t="499992" x="5238750" y="4826000"/>
          <p14:tracePt t="500004" x="5156200" y="4679950"/>
          <p14:tracePt t="500021" x="5035550" y="4400550"/>
          <p14:tracePt t="500038" x="4959350" y="4152900"/>
          <p14:tracePt t="500054" x="4940300" y="4032250"/>
          <p14:tracePt t="500071" x="4940300" y="3975100"/>
          <p14:tracePt t="500088" x="4940300" y="3949700"/>
          <p14:tracePt t="500583" x="4933950" y="3943350"/>
          <p14:tracePt t="500589" x="4921250" y="3943350"/>
          <p14:tracePt t="500605" x="4921250" y="3937000"/>
          <p14:tracePt t="500621" x="4933950" y="3905250"/>
          <p14:tracePt t="500638" x="5035550" y="3860800"/>
          <p14:tracePt t="500654" x="5143500" y="3829050"/>
          <p14:tracePt t="500671" x="5194300" y="3810000"/>
          <p14:tracePt t="501104" x="5200650" y="3810000"/>
          <p14:tracePt t="501111" x="5238750" y="3810000"/>
          <p14:tracePt t="501121" x="5302250" y="3816350"/>
          <p14:tracePt t="501138" x="5435600" y="3835400"/>
          <p14:tracePt t="501154" x="5499100" y="3848100"/>
          <p14:tracePt t="501171" x="5562600" y="3879850"/>
          <p14:tracePt t="501188" x="5657850" y="3962400"/>
          <p14:tracePt t="501204" x="5715000" y="4032250"/>
          <p14:tracePt t="501221" x="5772150" y="4121150"/>
          <p14:tracePt t="501238" x="5829300" y="4229100"/>
          <p14:tracePt t="501254" x="5886450" y="4343400"/>
          <p14:tracePt t="501271" x="5943600" y="4457700"/>
          <p14:tracePt t="501288" x="6007100" y="4603750"/>
          <p14:tracePt t="501304" x="6038850" y="4679950"/>
          <p14:tracePt t="501321" x="6057900" y="4749800"/>
          <p14:tracePt t="501337" x="6070600" y="4800600"/>
          <p14:tracePt t="501354" x="6076950" y="4851400"/>
          <p14:tracePt t="501371" x="6076950" y="4895850"/>
          <p14:tracePt t="501388" x="6076950" y="4927600"/>
          <p14:tracePt t="501405" x="6076950" y="4953000"/>
          <p14:tracePt t="501421" x="6076950" y="4991100"/>
          <p14:tracePt t="501438" x="6083300" y="5003800"/>
          <p14:tracePt t="501454" x="6096000" y="5022850"/>
          <p14:tracePt t="501471" x="6102350" y="5041900"/>
          <p14:tracePt t="501488" x="6108700" y="5060950"/>
          <p14:tracePt t="501490" x="6108700" y="5073650"/>
          <p14:tracePt t="501504" x="6115050" y="5092700"/>
          <p14:tracePt t="501521" x="6121400" y="5111750"/>
          <p14:tracePt t="501538" x="6121400" y="5118100"/>
          <p14:tracePt t="501592" x="6121400" y="5124450"/>
          <p14:tracePt t="501607" x="6127750" y="5130800"/>
          <p14:tracePt t="502161" x="6134100" y="5143500"/>
          <p14:tracePt t="502169" x="6134100" y="5168900"/>
          <p14:tracePt t="502176" x="6121400" y="5194300"/>
          <p14:tracePt t="502188" x="6115050" y="5213350"/>
          <p14:tracePt t="502206" x="6108700" y="5238750"/>
          <p14:tracePt t="502221" x="6108700" y="5245100"/>
          <p14:tracePt t="502379" x="6115050" y="5245100"/>
          <p14:tracePt t="502401" x="6121400" y="5245100"/>
          <p14:tracePt t="502424" x="6121400" y="5251450"/>
          <p14:tracePt t="503078" x="6140450" y="5251450"/>
          <p14:tracePt t="503085" x="6178550" y="5251450"/>
          <p14:tracePt t="503093" x="6242050" y="5257800"/>
          <p14:tracePt t="503105" x="6311900" y="5264150"/>
          <p14:tracePt t="503122" x="6464300" y="5276850"/>
          <p14:tracePt t="503138" x="6591300" y="5283200"/>
          <p14:tracePt t="503155" x="6692900" y="5283200"/>
          <p14:tracePt t="503171" x="6705600" y="5283200"/>
          <p14:tracePt t="503188" x="6711950" y="5283200"/>
          <p14:tracePt t="503257" x="6705600" y="5283200"/>
          <p14:tracePt t="503264" x="6692900" y="5283200"/>
          <p14:tracePt t="503274" x="6667500" y="5283200"/>
          <p14:tracePt t="503288" x="6597650" y="5283200"/>
          <p14:tracePt t="503304" x="6508750" y="5283200"/>
          <p14:tracePt t="503321" x="6451600" y="5283200"/>
          <p14:tracePt t="503338" x="6445250" y="5283200"/>
          <p14:tracePt t="503371" x="6451600" y="5283200"/>
          <p14:tracePt t="503388" x="6527800" y="5283200"/>
          <p14:tracePt t="503404" x="6546850" y="5276850"/>
          <p14:tracePt t="503421" x="6559550" y="5276850"/>
          <p14:tracePt t="503438" x="6565900" y="5276850"/>
          <p14:tracePt t="503454" x="6572250" y="5276850"/>
          <p14:tracePt t="503471" x="6597650" y="5276850"/>
          <p14:tracePt t="503488" x="6667500" y="5270500"/>
          <p14:tracePt t="503504" x="6711950" y="5270500"/>
          <p14:tracePt t="503521" x="6724650" y="5270500"/>
          <p14:tracePt t="503567" x="6705600" y="5270500"/>
          <p14:tracePt t="503574" x="6680200" y="5270500"/>
          <p14:tracePt t="503588" x="6648450" y="5270500"/>
          <p14:tracePt t="503605" x="6597650" y="5276850"/>
          <p14:tracePt t="503621" x="6578600" y="5276850"/>
          <p14:tracePt t="503676" x="6584950" y="5276850"/>
          <p14:tracePt t="503684" x="6597650" y="5276850"/>
          <p14:tracePt t="503692" x="6610350" y="5270500"/>
          <p14:tracePt t="503704" x="6629400" y="5264150"/>
          <p14:tracePt t="503721" x="6667500" y="5264150"/>
          <p14:tracePt t="503738" x="6711950" y="5257800"/>
          <p14:tracePt t="503755" x="6718300" y="5257800"/>
          <p14:tracePt t="504393" x="6724650" y="5257800"/>
          <p14:tracePt t="504516" x="6718300" y="5257800"/>
          <p14:tracePt t="504525" x="6711950" y="5257800"/>
          <p14:tracePt t="504533" x="6705600" y="5257800"/>
          <p14:tracePt t="504539" x="6699250" y="5257800"/>
          <p14:tracePt t="504554" x="6673850" y="5257800"/>
          <p14:tracePt t="504571" x="6661150" y="5257800"/>
          <p14:tracePt t="504588" x="6648450" y="5257800"/>
          <p14:tracePt t="504604" x="6635750" y="5257800"/>
          <p14:tracePt t="504621" x="6629400" y="5257800"/>
          <p14:tracePt t="504624" x="6623050" y="5257800"/>
          <p14:tracePt t="504638" x="6616700" y="5257800"/>
          <p14:tracePt t="504655" x="6610350" y="5257800"/>
          <p14:tracePt t="504671" x="6597650" y="5257800"/>
          <p14:tracePt t="504688" x="6578600" y="5257800"/>
          <p14:tracePt t="504704" x="6565900" y="5257800"/>
          <p14:tracePt t="504721" x="6559550" y="5257800"/>
          <p14:tracePt t="505427" x="6572250" y="5257800"/>
          <p14:tracePt t="505442" x="6623050" y="5257800"/>
          <p14:tracePt t="505449" x="6648450" y="5257800"/>
          <p14:tracePt t="505458" x="6673850" y="5264150"/>
          <p14:tracePt t="505471" x="6705600" y="5270500"/>
          <p14:tracePt t="505488" x="6769100" y="5276850"/>
          <p14:tracePt t="505505" x="6788150" y="5276850"/>
          <p14:tracePt t="505521" x="6800850" y="5276850"/>
          <p14:tracePt t="505621" x="6807200" y="5276850"/>
          <p14:tracePt t="505629" x="6813550" y="5276850"/>
          <p14:tracePt t="505638" x="6819900" y="5276850"/>
          <p14:tracePt t="505654" x="6826250" y="5276850"/>
          <p14:tracePt t="506452" x="6832600" y="5283200"/>
          <p14:tracePt t="506460" x="6832600" y="5289550"/>
          <p14:tracePt t="506483" x="6832600" y="5295900"/>
          <p14:tracePt t="506492" x="6832600" y="5302250"/>
          <p14:tracePt t="506505" x="6826250" y="5308600"/>
          <p14:tracePt t="506521" x="6813550" y="5321300"/>
          <p14:tracePt t="506538" x="6769100" y="5340350"/>
          <p14:tracePt t="506555" x="6718300" y="5359400"/>
          <p14:tracePt t="506571" x="6667500" y="5384800"/>
          <p14:tracePt t="506588" x="6597650" y="5410200"/>
          <p14:tracePt t="506605" x="6540500" y="5422900"/>
          <p14:tracePt t="506621" x="6508750" y="5435600"/>
          <p14:tracePt t="506638" x="6470650" y="5454650"/>
          <p14:tracePt t="506654" x="6451600" y="5454650"/>
          <p14:tracePt t="506671" x="6438900" y="5454650"/>
          <p14:tracePt t="506688" x="6426200" y="5454650"/>
          <p14:tracePt t="506704" x="6407150" y="5454650"/>
          <p14:tracePt t="506721" x="6394450" y="5448300"/>
          <p14:tracePt t="506754" x="6388100" y="5441950"/>
          <p14:tracePt t="506771" x="6381750" y="5441950"/>
          <p14:tracePt t="506856" x="6381750" y="5435600"/>
          <p14:tracePt t="506874" x="6394450" y="5422900"/>
          <p14:tracePt t="506881" x="6400800" y="5422900"/>
          <p14:tracePt t="506889" x="6407150" y="5416550"/>
          <p14:tracePt t="506904" x="6419850" y="5410200"/>
          <p14:tracePt t="506937" x="6457950" y="5397500"/>
          <p14:tracePt t="506988" x="6464300" y="5397500"/>
          <p14:tracePt t="507541" x="6464300" y="5391150"/>
          <p14:tracePt t="507549" x="6477000" y="5384800"/>
          <p14:tracePt t="507558" x="6483350" y="5378450"/>
          <p14:tracePt t="507572" x="6489700" y="5378450"/>
          <p14:tracePt t="507588" x="6496050" y="5365750"/>
          <p14:tracePt t="507604" x="6508750" y="5359400"/>
          <p14:tracePt t="507621" x="6515100" y="5353050"/>
          <p14:tracePt t="507782" x="6515100" y="5359400"/>
          <p14:tracePt t="507793" x="6515100" y="5365750"/>
          <p14:tracePt t="507805" x="6515100" y="5372100"/>
          <p14:tracePt t="508281" x="6521450" y="5372100"/>
          <p14:tracePt t="509461" x="6527800" y="5372100"/>
          <p14:tracePt t="509469" x="6534150" y="5372100"/>
          <p14:tracePt t="509476" x="6540500" y="5372100"/>
          <p14:tracePt t="509488" x="6559550" y="5372100"/>
          <p14:tracePt t="509505" x="6578600" y="5372100"/>
          <p14:tracePt t="509521" x="6610350" y="5372100"/>
          <p14:tracePt t="509538" x="6654800" y="5372100"/>
          <p14:tracePt t="509555" x="6686550" y="5372100"/>
          <p14:tracePt t="509571" x="6711950" y="5372100"/>
          <p14:tracePt t="509588" x="6737350" y="5372100"/>
          <p14:tracePt t="509605" x="6762750" y="5372100"/>
          <p14:tracePt t="509621" x="6775450" y="5372100"/>
          <p14:tracePt t="509638" x="6788150" y="5372100"/>
          <p14:tracePt t="509655" x="6813550" y="5372100"/>
          <p14:tracePt t="509671" x="6832600" y="5372100"/>
          <p14:tracePt t="509688" x="6838950" y="5372100"/>
          <p14:tracePt t="509704" x="6845300" y="5372100"/>
          <p14:tracePt t="510931" x="6838950" y="5372100"/>
          <p14:tracePt t="510938" x="6813550" y="5359400"/>
          <p14:tracePt t="510988" x="6686550" y="5359400"/>
          <p14:tracePt t="511005" x="6616700" y="5353050"/>
          <p14:tracePt t="511021" x="6546850" y="5353050"/>
          <p14:tracePt t="511038" x="6477000" y="5346700"/>
          <p14:tracePt t="511057" x="6451600" y="5340350"/>
          <p14:tracePt t="511132" x="6457950" y="5340350"/>
          <p14:tracePt t="511140" x="6470650" y="5346700"/>
          <p14:tracePt t="511148" x="6489700" y="5346700"/>
          <p14:tracePt t="511157" x="6508750" y="5346700"/>
          <p14:tracePt t="511171" x="6546850" y="5353050"/>
          <p14:tracePt t="511187" x="6680200" y="5365750"/>
          <p14:tracePt t="511204" x="6800850" y="5372100"/>
          <p14:tracePt t="511221" x="6889750" y="5372100"/>
          <p14:tracePt t="511238" x="6921500" y="5372100"/>
          <p14:tracePt t="511428" x="6908800" y="5372100"/>
          <p14:tracePt t="511444" x="6902450" y="5372100"/>
          <p14:tracePt t="511460" x="6896100" y="5372100"/>
          <p14:tracePt t="512207" x="6883400" y="5384800"/>
          <p14:tracePt t="512213" x="6864350" y="5391150"/>
          <p14:tracePt t="512224" x="6851650" y="5403850"/>
          <p14:tracePt t="512238" x="6800850" y="5435600"/>
          <p14:tracePt t="512255" x="6743700" y="5467350"/>
          <p14:tracePt t="512271" x="6692900" y="5480050"/>
          <p14:tracePt t="512287" x="6667500" y="5492750"/>
          <p14:tracePt t="512305" x="6661150" y="5492750"/>
          <p14:tracePt t="512321" x="6654800" y="5499100"/>
          <p14:tracePt t="512324" x="6642100" y="5499100"/>
          <p14:tracePt t="512338" x="6629400" y="5499100"/>
          <p14:tracePt t="512354" x="6604000" y="5499100"/>
          <p14:tracePt t="512371" x="6578600" y="5499100"/>
          <p14:tracePt t="512388" x="6540500" y="5499100"/>
          <p14:tracePt t="512404" x="6496050" y="5499100"/>
          <p14:tracePt t="512421" x="6464300" y="5499100"/>
          <p14:tracePt t="512424" x="6451600" y="5499100"/>
          <p14:tracePt t="512438" x="6438900" y="5499100"/>
          <p14:tracePt t="512454" x="6432550" y="5499100"/>
          <p14:tracePt t="512532" x="6426200" y="5499100"/>
          <p14:tracePt t="512541" x="6419850" y="5499100"/>
          <p14:tracePt t="512550" x="6413500" y="5499100"/>
          <p14:tracePt t="512797" x="6426200" y="5499100"/>
          <p14:tracePt t="512805" x="6438900" y="5499100"/>
          <p14:tracePt t="512821" x="6477000" y="5499100"/>
          <p14:tracePt t="512838" x="6521450" y="5499100"/>
          <p14:tracePt t="512855" x="6572250" y="5499100"/>
          <p14:tracePt t="512871" x="6623050" y="5499100"/>
          <p14:tracePt t="512888" x="6667500" y="5499100"/>
          <p14:tracePt t="512905" x="6711950" y="5499100"/>
          <p14:tracePt t="512921" x="6756400" y="5499100"/>
          <p14:tracePt t="512938" x="6800850" y="5492750"/>
          <p14:tracePt t="512954" x="6807200" y="5492750"/>
          <p14:tracePt t="514189" x="6794500" y="5492750"/>
          <p14:tracePt t="514197" x="6762750" y="5492750"/>
          <p14:tracePt t="514205" x="6737350" y="5492750"/>
          <p14:tracePt t="514222" x="6667500" y="5499100"/>
          <p14:tracePt t="514238" x="6572250" y="5499100"/>
          <p14:tracePt t="514254" x="6464300" y="5499100"/>
          <p14:tracePt t="514271" x="6394450" y="5499100"/>
          <p14:tracePt t="514288" x="6362700" y="5499100"/>
          <p14:tracePt t="514304" x="6343650" y="5499100"/>
          <p14:tracePt t="514321" x="6337300" y="5499100"/>
          <p14:tracePt t="514354" x="6318250" y="5499100"/>
          <p14:tracePt t="514371" x="6286500" y="5499100"/>
          <p14:tracePt t="514388" x="6248400" y="5505450"/>
          <p14:tracePt t="514404" x="6210300" y="5505450"/>
          <p14:tracePt t="514421" x="6184900" y="5505450"/>
          <p14:tracePt t="514424" x="6172200" y="5505450"/>
          <p14:tracePt t="514633" x="6172200" y="5499100"/>
          <p14:tracePt t="514781" x="6178550" y="5499100"/>
          <p14:tracePt t="514789" x="6184900" y="5492750"/>
          <p14:tracePt t="514805" x="6248400" y="5492750"/>
          <p14:tracePt t="514822" x="6330950" y="5492750"/>
          <p14:tracePt t="514838" x="6426200" y="5486400"/>
          <p14:tracePt t="514855" x="6496050" y="5486400"/>
          <p14:tracePt t="514871" x="6521450" y="5486400"/>
          <p14:tracePt t="514888" x="6527800" y="5486400"/>
          <p14:tracePt t="514944" x="6534150" y="5486400"/>
          <p14:tracePt t="515061" x="6534150" y="5492750"/>
          <p14:tracePt t="515069" x="6521450" y="5492750"/>
          <p14:tracePt t="515082" x="6515100" y="5492750"/>
          <p14:tracePt t="515489" x="6521450" y="5492750"/>
          <p14:tracePt t="515497" x="6540500" y="5492750"/>
          <p14:tracePt t="515505" x="6546850" y="5492750"/>
          <p14:tracePt t="515558" x="6540500" y="5492750"/>
          <p14:tracePt t="515567" x="6508750" y="5492750"/>
          <p14:tracePt t="515574" x="6464300" y="5492750"/>
          <p14:tracePt t="515588" x="6356350" y="5492750"/>
          <p14:tracePt t="515604" x="6229350" y="5492750"/>
          <p14:tracePt t="515621" x="6115050" y="5486400"/>
          <p14:tracePt t="515638" x="6045200" y="5486400"/>
          <p14:tracePt t="515654" x="6026150" y="5480050"/>
          <p14:tracePt t="515671" x="6019800" y="5480050"/>
          <p14:tracePt t="515798" x="6026150" y="5480050"/>
          <p14:tracePt t="515808" x="6032500" y="5480050"/>
          <p14:tracePt t="515824" x="6038850" y="5480050"/>
          <p14:tracePt t="515839" x="6045200" y="5480050"/>
          <p14:tracePt t="515855" x="6051550" y="5480050"/>
          <p14:tracePt t="515871" x="6057900" y="5486400"/>
          <p14:tracePt t="515888" x="6064250" y="5486400"/>
          <p14:tracePt t="515904" x="6070600" y="5486400"/>
          <p14:tracePt t="515938" x="6083300" y="5499100"/>
          <p14:tracePt t="515990" x="6102350" y="5505450"/>
          <p14:tracePt t="516981" x="6108700" y="5505450"/>
          <p14:tracePt t="516990" x="6134100" y="5505450"/>
          <p14:tracePt t="517005" x="6191250" y="5505450"/>
          <p14:tracePt t="517022" x="6267450" y="5505450"/>
          <p14:tracePt t="517038" x="6343650" y="5505450"/>
          <p14:tracePt t="517055" x="6413500" y="5499100"/>
          <p14:tracePt t="517071" x="6470650" y="5492750"/>
          <p14:tracePt t="517088" x="6483350" y="5492750"/>
          <p14:tracePt t="517104" x="6489700" y="5492750"/>
          <p14:tracePt t="517174" x="6502400" y="5492750"/>
          <p14:tracePt t="517185" x="6508750" y="5492750"/>
          <p14:tracePt t="517627" x="6515100" y="5492750"/>
          <p14:tracePt t="517635" x="6534150" y="5486400"/>
          <p14:tracePt t="517641" x="6546850" y="5486400"/>
          <p14:tracePt t="517656" x="6584950" y="5480050"/>
          <p14:tracePt t="517671" x="6642100" y="5480050"/>
          <p14:tracePt t="517688" x="6724650" y="5480050"/>
          <p14:tracePt t="517705" x="6743700" y="5480050"/>
          <p14:tracePt t="517721" x="6750050" y="5480050"/>
          <p14:tracePt t="518131" x="6737350" y="5480050"/>
          <p14:tracePt t="518140" x="6718300" y="5480050"/>
          <p14:tracePt t="518155" x="6680200" y="5480050"/>
          <p14:tracePt t="518171" x="6629400" y="5480050"/>
          <p14:tracePt t="518188" x="6559550" y="5480050"/>
          <p14:tracePt t="518204" x="6502400" y="5480050"/>
          <p14:tracePt t="518221" x="6445250" y="5480050"/>
          <p14:tracePt t="518238" x="6394450" y="5480050"/>
          <p14:tracePt t="518255" x="6362700" y="5480050"/>
          <p14:tracePt t="518271" x="6343650" y="5480050"/>
          <p14:tracePt t="518288" x="6318250" y="5480050"/>
          <p14:tracePt t="518304" x="6267450" y="5480050"/>
          <p14:tracePt t="518321" x="6229350" y="5480050"/>
          <p14:tracePt t="518338" x="6191250" y="5480050"/>
          <p14:tracePt t="518355" x="6153150" y="5480050"/>
          <p14:tracePt t="518371" x="6121400" y="5480050"/>
          <p14:tracePt t="518388" x="6108700" y="5480050"/>
          <p14:tracePt t="518855" x="6121400" y="5480050"/>
          <p14:tracePt t="518863" x="6134100" y="5480050"/>
          <p14:tracePt t="518871" x="6146800" y="5480050"/>
          <p14:tracePt t="518888" x="6191250" y="5480050"/>
          <p14:tracePt t="518905" x="6254750" y="5480050"/>
          <p14:tracePt t="518921" x="6337300" y="5486400"/>
          <p14:tracePt t="518924" x="6388100" y="5486400"/>
          <p14:tracePt t="518956" x="6470650" y="5486400"/>
          <p14:tracePt t="519005" x="6489700" y="5486400"/>
          <p14:tracePt t="519110" x="6483350" y="5486400"/>
          <p14:tracePt t="519118" x="6457950" y="5486400"/>
          <p14:tracePt t="519126" x="6419850" y="5492750"/>
          <p14:tracePt t="519138" x="6375400" y="5492750"/>
          <p14:tracePt t="519154" x="6299200" y="5492750"/>
          <p14:tracePt t="519171" x="6254750" y="5492750"/>
          <p14:tracePt t="519188" x="6248400" y="5492750"/>
          <p14:tracePt t="519266" x="6267450" y="5492750"/>
          <p14:tracePt t="519274" x="6305550" y="5486400"/>
          <p14:tracePt t="519288" x="6337300" y="5486400"/>
          <p14:tracePt t="519305" x="6426200" y="5480050"/>
          <p14:tracePt t="519321" x="6477000" y="5480050"/>
          <p14:tracePt t="519338" x="6483350" y="5480050"/>
          <p14:tracePt t="519398" x="6470650" y="5480050"/>
          <p14:tracePt t="519407" x="6457950" y="5480050"/>
          <p14:tracePt t="519415" x="6451600" y="5486400"/>
          <p14:tracePt t="519424" x="6445250" y="5486400"/>
          <p14:tracePt t="519507" x="6445250" y="5492750"/>
          <p14:tracePt t="519515" x="6457950" y="5492750"/>
          <p14:tracePt t="519522" x="6470650" y="5492750"/>
          <p14:tracePt t="519538" x="6502400" y="5492750"/>
          <p14:tracePt t="519554" x="6515100" y="5492750"/>
          <p14:tracePt t="519571" x="6527800" y="5492750"/>
          <p14:tracePt t="519588" x="6534150" y="5492750"/>
          <p14:tracePt t="520317" x="6508750" y="5492750"/>
          <p14:tracePt t="520324" x="6470650" y="5499100"/>
          <p14:tracePt t="520338" x="6426200" y="5499100"/>
          <p14:tracePt t="520355" x="6305550" y="5499100"/>
          <p14:tracePt t="520371" x="6235700" y="5499100"/>
          <p14:tracePt t="520388" x="6203950" y="5499100"/>
          <p14:tracePt t="520405" x="6197600" y="5499100"/>
          <p14:tracePt t="520597" x="6216650" y="5486400"/>
          <p14:tracePt t="520605" x="6235700" y="5486400"/>
          <p14:tracePt t="520621" x="6286500" y="5480050"/>
          <p14:tracePt t="520638" x="6356350" y="5480050"/>
          <p14:tracePt t="520655" x="6419850" y="5480050"/>
          <p14:tracePt t="520657" x="6445250" y="5480050"/>
          <p14:tracePt t="520671" x="6464300" y="5480050"/>
          <p14:tracePt t="520688" x="6483350" y="5480050"/>
          <p14:tracePt t="520705" x="6489700" y="5480050"/>
          <p14:tracePt t="522853" x="6483350" y="5486400"/>
          <p14:tracePt t="522866" x="6483350" y="5492750"/>
          <p14:tracePt t="522874" x="6477000" y="5492750"/>
          <p14:tracePt t="522888" x="6477000" y="5499100"/>
          <p14:tracePt t="522905" x="6457950" y="5518150"/>
          <p14:tracePt t="522938" x="6381750" y="5588000"/>
          <p14:tracePt t="522988" x="6299200" y="5651500"/>
          <p14:tracePt t="523005" x="6273800" y="5657850"/>
          <p14:tracePt t="523021" x="6254750" y="5664200"/>
          <p14:tracePt t="523038" x="6229350" y="5670550"/>
          <p14:tracePt t="523054" x="6203950" y="5676900"/>
          <p14:tracePt t="523071" x="6178550" y="5676900"/>
          <p14:tracePt t="523087" x="6146800" y="5676900"/>
          <p14:tracePt t="523105" x="6115050" y="5670550"/>
          <p14:tracePt t="523121" x="6089650" y="5664200"/>
          <p14:tracePt t="523124" x="6076950" y="5657850"/>
          <p14:tracePt t="523137" x="6051550" y="5651500"/>
          <p14:tracePt t="523154" x="6026150" y="5645150"/>
          <p14:tracePt t="523171" x="6007100" y="5645150"/>
          <p14:tracePt t="523188" x="6000750" y="5645150"/>
          <p14:tracePt t="523205" x="5994400" y="5645150"/>
          <p14:tracePt t="523326" x="6000750" y="5638800"/>
          <p14:tracePt t="523342" x="6007100" y="5638800"/>
          <p14:tracePt t="523357" x="6019800" y="5632450"/>
          <p14:tracePt t="523381" x="6026150" y="5632450"/>
          <p14:tracePt t="523519" x="6026150" y="5645150"/>
          <p14:tracePt t="523527" x="6026150" y="5657850"/>
          <p14:tracePt t="523537" x="6026150" y="5664200"/>
          <p14:tracePt t="523554" x="6019800" y="5689600"/>
          <p14:tracePt t="523571" x="6019800" y="5702300"/>
          <p14:tracePt t="523588" x="6019800" y="5715000"/>
          <p14:tracePt t="523604" x="6019800" y="5721350"/>
          <p14:tracePt t="523621" x="6019800" y="5734050"/>
          <p14:tracePt t="523714" x="6026150" y="5727700"/>
          <p14:tracePt t="523724" x="6032500" y="5721350"/>
          <p14:tracePt t="523731" x="6032500" y="5715000"/>
          <p14:tracePt t="523740" x="6038850" y="5708650"/>
          <p14:tracePt t="523754" x="6045200" y="5702300"/>
          <p14:tracePt t="523771" x="6051550" y="5695950"/>
          <p14:tracePt t="523788" x="6057900" y="5689600"/>
          <p14:tracePt t="523805" x="6057900" y="5676900"/>
          <p14:tracePt t="523821" x="6064250" y="5670550"/>
          <p14:tracePt t="523824" x="6070600" y="5670550"/>
          <p14:tracePt t="523838" x="6070600" y="5664200"/>
          <p14:tracePt t="523871" x="6076950" y="5664200"/>
          <p14:tracePt t="523888" x="6083300" y="5657850"/>
          <p14:tracePt t="523904" x="6089650" y="5651500"/>
          <p14:tracePt t="523988" x="6089650" y="5657850"/>
          <p14:tracePt t="524005" x="6089650" y="5683250"/>
          <p14:tracePt t="524021" x="6089650" y="5715000"/>
          <p14:tracePt t="524038" x="6083300" y="5740400"/>
          <p14:tracePt t="524055" x="6083300" y="5759450"/>
          <p14:tracePt t="524071" x="6083300" y="5772150"/>
          <p14:tracePt t="524547" x="6083300" y="5759450"/>
          <p14:tracePt t="524555" x="6083300" y="5746750"/>
          <p14:tracePt t="524561" x="6083300" y="5734050"/>
          <p14:tracePt t="524571" x="6083300" y="5727700"/>
          <p14:tracePt t="524588" x="6083300" y="5702300"/>
          <p14:tracePt t="524605" x="6083300" y="5689600"/>
          <p14:tracePt t="524608" x="6083300" y="5676900"/>
          <p14:tracePt t="524621" x="6083300" y="5670550"/>
          <p14:tracePt t="524638" x="6083300" y="5664200"/>
          <p14:tracePt t="524655" x="6083300" y="5657850"/>
          <p14:tracePt t="524671" x="6083300" y="5651500"/>
          <p14:tracePt t="524688" x="6083300" y="5645150"/>
          <p14:tracePt t="524705" x="6083300" y="5638800"/>
          <p14:tracePt t="524738" x="6083300" y="5632450"/>
          <p14:tracePt t="524755" x="6083300" y="5626100"/>
          <p14:tracePt t="525885" x="6089650" y="5626100"/>
          <p14:tracePt t="525893" x="6096000" y="5626100"/>
          <p14:tracePt t="525905" x="6108700" y="5638800"/>
          <p14:tracePt t="525937" x="6108700" y="5657850"/>
          <p14:tracePt t="525988" x="6108700" y="5670550"/>
          <p14:tracePt t="526025" x="6108700" y="5676900"/>
          <p14:tracePt t="526055" x="6108700" y="5695950"/>
          <p14:tracePt t="526071" x="6108700" y="5715000"/>
          <p14:tracePt t="526088" x="6102350" y="5740400"/>
          <p14:tracePt t="526105" x="6096000" y="5759450"/>
          <p14:tracePt t="526121" x="6089650" y="5778500"/>
          <p14:tracePt t="526138" x="6089650" y="5784850"/>
          <p14:tracePt t="526171" x="6089650" y="5791200"/>
          <p14:tracePt t="526204" x="6096000" y="5797550"/>
          <p14:tracePt t="526221" x="6102350" y="5797550"/>
          <p14:tracePt t="526319" x="6108700" y="5797550"/>
          <p14:tracePt t="526326" x="6115050" y="5797550"/>
          <p14:tracePt t="526342" x="6121400" y="5797550"/>
          <p14:tracePt t="526354" x="6121400" y="5791200"/>
          <p14:tracePt t="526388" x="6127750" y="5791200"/>
          <p14:tracePt t="526391" x="6127750" y="5784850"/>
          <p14:tracePt t="526405" x="6134100" y="5778500"/>
          <p14:tracePt t="526421" x="6146800" y="5772150"/>
          <p14:tracePt t="526438" x="6153150" y="5765800"/>
          <p14:tracePt t="526455" x="6153150" y="5759450"/>
          <p14:tracePt t="526471" x="6159500" y="5753100"/>
          <p14:tracePt t="526524" x="6159500" y="5746750"/>
          <p14:tracePt t="526531" x="6165850" y="5746750"/>
          <p14:tracePt t="526537" x="6172200" y="5746750"/>
          <p14:tracePt t="526555" x="6172200" y="5740400"/>
          <p14:tracePt t="526599" x="6178550" y="5734050"/>
          <p14:tracePt t="527913" x="6216650" y="5721350"/>
          <p14:tracePt t="527920" x="6280150" y="5689600"/>
          <p14:tracePt t="527971" x="6369050" y="5670550"/>
          <p14:tracePt t="528005" x="6369050" y="5664200"/>
          <p14:tracePt t="528022" x="6400800" y="5651500"/>
          <p14:tracePt t="528038" x="6432550" y="5632450"/>
          <p14:tracePt t="528055" x="6438900" y="5626100"/>
          <p14:tracePt t="528072" x="6438900" y="5619750"/>
          <p14:tracePt t="528088" x="6438900" y="5613400"/>
          <p14:tracePt t="528105" x="6432550" y="5600700"/>
          <p14:tracePt t="528121" x="6432550" y="5594350"/>
          <p14:tracePt t="528138" x="6432550" y="5588000"/>
          <p14:tracePt t="528257" x="6451600" y="5588000"/>
          <p14:tracePt t="528263" x="6464300" y="5594350"/>
          <p14:tracePt t="528271" x="6496050" y="5594350"/>
          <p14:tracePt t="528288" x="6565900" y="5600700"/>
          <p14:tracePt t="528305" x="6635750" y="5600700"/>
          <p14:tracePt t="528323" x="6667500" y="5600700"/>
          <p14:tracePt t="528338" x="6680200" y="5600700"/>
          <p14:tracePt t="528381" x="6680200" y="5607050"/>
          <p14:tracePt t="528397" x="6673850" y="5607050"/>
          <p14:tracePt t="528404" x="6654800" y="5607050"/>
          <p14:tracePt t="528421" x="6565900" y="5607050"/>
          <p14:tracePt t="528438" x="6451600" y="5607050"/>
          <p14:tracePt t="528455" x="6388100" y="5607050"/>
          <p14:tracePt t="528497" x="6400800" y="5607050"/>
          <p14:tracePt t="528505" x="6432550" y="5607050"/>
          <p14:tracePt t="528521" x="6553200" y="5594350"/>
          <p14:tracePt t="528538" x="6686550" y="5588000"/>
          <p14:tracePt t="528555" x="6794500" y="5581650"/>
          <p14:tracePt t="528559" x="6826250" y="5581650"/>
          <p14:tracePt t="528571" x="6845300" y="5581650"/>
          <p14:tracePt t="529018" x="6851650" y="5588000"/>
          <p14:tracePt t="529024" x="6864350" y="5600700"/>
          <p14:tracePt t="529057" x="6877050" y="5626100"/>
          <p14:tracePt t="529072" x="6883400" y="5626100"/>
          <p14:tracePt t="529424" x="6883400" y="5619750"/>
          <p14:tracePt t="529431" x="6883400" y="5613400"/>
          <p14:tracePt t="529438" x="6889750" y="5600700"/>
          <p14:tracePt t="529455" x="6889750" y="5594350"/>
          <p14:tracePt t="529471" x="6896100" y="5581650"/>
          <p14:tracePt t="529488" x="6896100" y="5575300"/>
          <p14:tracePt t="529505" x="6902450" y="5575300"/>
          <p14:tracePt t="529521" x="6902450" y="5568950"/>
          <p14:tracePt t="529576" x="6889750" y="5568950"/>
          <p14:tracePt t="529585" x="6858000" y="5568950"/>
          <p14:tracePt t="529592" x="6800850" y="5568950"/>
          <p14:tracePt t="529604" x="6743700" y="5575300"/>
          <p14:tracePt t="529621" x="6654800" y="5581650"/>
          <p14:tracePt t="529638" x="6616700" y="5581650"/>
          <p14:tracePt t="529749" x="6616700" y="5588000"/>
          <p14:tracePt t="529758" x="6635750" y="5600700"/>
          <p14:tracePt t="529765" x="6667500" y="5613400"/>
          <p14:tracePt t="529775" x="6711950" y="5626100"/>
          <p14:tracePt t="529788" x="6826250" y="5657850"/>
          <p14:tracePt t="529805" x="6908800" y="5670550"/>
          <p14:tracePt t="529822" x="6940550" y="5683250"/>
          <p14:tracePt t="529838" x="6953250" y="5689600"/>
          <p14:tracePt t="529905" x="6953250" y="5702300"/>
          <p14:tracePt t="529913" x="6946900" y="5708650"/>
          <p14:tracePt t="529938" x="6940550" y="5715000"/>
          <p14:tracePt t="529988" x="6940550" y="5721350"/>
          <p14:tracePt t="530519" x="6934200" y="5721350"/>
          <p14:tracePt t="530526" x="6927850" y="5708650"/>
          <p14:tracePt t="530538" x="6921500" y="5702300"/>
          <p14:tracePt t="530555" x="6908800" y="5683250"/>
          <p14:tracePt t="530571" x="6883400" y="5664200"/>
          <p14:tracePt t="530588" x="6838950" y="5638800"/>
          <p14:tracePt t="530605" x="6807200" y="5619750"/>
          <p14:tracePt t="530621" x="6788150" y="5619750"/>
          <p14:tracePt t="530638" x="6775450" y="5607050"/>
          <p14:tracePt t="530655" x="6756400" y="5607050"/>
          <p14:tracePt t="530671" x="6737350" y="5607050"/>
          <p14:tracePt t="530688" x="6705600" y="5607050"/>
          <p14:tracePt t="530705" x="6692900" y="5607050"/>
          <p14:tracePt t="530721" x="6686550" y="56070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8D0A-49AD-4EDB-A66D-C85855535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Drawings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95016-BA63-41FC-8847-D31F3C950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01436"/>
            <a:ext cx="11049000" cy="5075527"/>
          </a:xfrm>
        </p:spPr>
        <p:txBody>
          <a:bodyPr/>
          <a:lstStyle/>
          <a:p>
            <a:r>
              <a:rPr lang="en-US" sz="2400" dirty="0"/>
              <a:t>Follow the drawing tree</a:t>
            </a:r>
          </a:p>
          <a:p>
            <a:r>
              <a:rPr lang="en-US" sz="2400" dirty="0"/>
              <a:t>One assembly per drawing</a:t>
            </a:r>
          </a:p>
          <a:p>
            <a:pPr lvl="1"/>
            <a:r>
              <a:rPr lang="en-US" sz="2000" dirty="0"/>
              <a:t>May include subassemblies of a common top assembly</a:t>
            </a:r>
          </a:p>
          <a:p>
            <a:pPr lvl="1"/>
            <a:endParaRPr lang="en-US" sz="2000" dirty="0"/>
          </a:p>
          <a:p>
            <a:r>
              <a:rPr lang="en-US" sz="2400" dirty="0"/>
              <a:t>Top assembly assigned its own part number – </a:t>
            </a:r>
            <a:r>
              <a:rPr lang="en-US" sz="2400" i="1" dirty="0"/>
              <a:t>drawing#-dash# </a:t>
            </a:r>
            <a:br>
              <a:rPr lang="en-US" sz="2400" i="1" dirty="0"/>
            </a:br>
            <a:r>
              <a:rPr lang="en-US" sz="2400" i="1" dirty="0"/>
              <a:t>(e.g., EGR201-F20-01-AG-2-200)</a:t>
            </a:r>
          </a:p>
          <a:p>
            <a:r>
              <a:rPr lang="en-US" sz="2400" dirty="0"/>
              <a:t>First views define the assembly</a:t>
            </a:r>
          </a:p>
          <a:p>
            <a:pPr lvl="1"/>
            <a:r>
              <a:rPr lang="en-US" sz="2000" dirty="0"/>
              <a:t>Label primary view with assembly dash number and title</a:t>
            </a:r>
          </a:p>
          <a:p>
            <a:pPr lvl="1"/>
            <a:r>
              <a:rPr lang="en-US" sz="2000" dirty="0"/>
              <a:t>Define only the assembly, not the component parts/subassemblies</a:t>
            </a:r>
          </a:p>
          <a:p>
            <a:pPr lvl="2"/>
            <a:r>
              <a:rPr lang="en-US" sz="1800" dirty="0"/>
              <a:t>Unless the component feature is created during assembly</a:t>
            </a:r>
          </a:p>
          <a:p>
            <a:pPr lvl="1"/>
            <a:r>
              <a:rPr lang="en-US" sz="2000" dirty="0"/>
              <a:t>Identify components with balloons corresponding to BOM items</a:t>
            </a:r>
          </a:p>
          <a:p>
            <a:pPr lvl="1"/>
            <a:r>
              <a:rPr lang="en-US" sz="2000" dirty="0"/>
              <a:t>Show only dimensions created at assembly</a:t>
            </a:r>
          </a:p>
          <a:p>
            <a:pPr lvl="2"/>
            <a:r>
              <a:rPr lang="en-US" sz="1800" dirty="0"/>
              <a:t>Do not dimension component parts</a:t>
            </a:r>
          </a:p>
          <a:p>
            <a:pPr lvl="1"/>
            <a:r>
              <a:rPr lang="en-US" sz="2000" dirty="0"/>
              <a:t>Show how the assembly is put together (e.g., weld symbols, fasteners)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3F8DC-C43E-46AA-BDD1-4CF82DFE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579C8C-BA2D-4FDC-9282-A385F93D7623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5D28D36-4520-48E8-A2D1-29D104D9D0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82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570"/>
    </mc:Choice>
    <mc:Fallback xmlns="">
      <p:transition spd="slow" advTm="201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36548" x="6451600" y="5467350"/>
          <p14:tracePt t="36556" x="6057900" y="5251450"/>
          <p14:tracePt t="36565" x="5638800" y="5048250"/>
          <p14:tracePt t="36579" x="5238750" y="4876800"/>
          <p14:tracePt t="36595" x="4114800" y="4483100"/>
          <p14:tracePt t="36612" x="3575050" y="4318000"/>
          <p14:tracePt t="36628" x="3213100" y="4203700"/>
          <p14:tracePt t="36646" x="2984500" y="4133850"/>
          <p14:tracePt t="36662" x="2876550" y="4095750"/>
          <p14:tracePt t="36678" x="2857500" y="4089400"/>
          <p14:tracePt t="36712" x="2863850" y="4089400"/>
          <p14:tracePt t="36729" x="2876550" y="4089400"/>
          <p14:tracePt t="36745" x="2901950" y="4108450"/>
          <p14:tracePt t="36762" x="2921000" y="4121150"/>
          <p14:tracePt t="36778" x="2927350" y="4121150"/>
          <p14:tracePt t="36795" x="2971800" y="4121150"/>
          <p14:tracePt t="36812" x="3155950" y="4057650"/>
          <p14:tracePt t="36828" x="3232150" y="4006850"/>
          <p14:tracePt t="36845" x="3244850" y="3981450"/>
          <p14:tracePt t="36862" x="3251200" y="3975100"/>
          <p14:tracePt t="36879" x="3251200" y="3962400"/>
          <p14:tracePt t="36895" x="3251200" y="3956050"/>
          <p14:tracePt t="41760" x="3244850" y="3911600"/>
          <p14:tracePt t="41765" x="3238500" y="3797300"/>
          <p14:tracePt t="41779" x="3238500" y="3619500"/>
          <p14:tracePt t="41796" x="3238500" y="3390900"/>
          <p14:tracePt t="41812" x="3251200" y="3238500"/>
          <p14:tracePt t="41829" x="3302000" y="3079750"/>
          <p14:tracePt t="41846" x="3327400" y="3003550"/>
          <p14:tracePt t="41862" x="3340100" y="2965450"/>
          <p14:tracePt t="41879" x="3340100" y="2946400"/>
          <p14:tracePt t="41895" x="3340100" y="2940050"/>
          <p14:tracePt t="42250" x="3346450" y="2940050"/>
          <p14:tracePt t="42257" x="3352800" y="2940050"/>
          <p14:tracePt t="42279" x="3365500" y="2927350"/>
          <p14:tracePt t="42296" x="3378200" y="2857500"/>
          <p14:tracePt t="42312" x="3403600" y="2787650"/>
          <p14:tracePt t="42329" x="3429000" y="2705100"/>
          <p14:tracePt t="42345" x="3448050" y="2609850"/>
          <p14:tracePt t="42362" x="3454400" y="2527300"/>
          <p14:tracePt t="42379" x="3454400" y="2476500"/>
          <p14:tracePt t="42395" x="3454400" y="2438400"/>
          <p14:tracePt t="42412" x="3448050" y="2413000"/>
          <p14:tracePt t="42429" x="3435350" y="2400300"/>
          <p14:tracePt t="42445" x="3409950" y="2393950"/>
          <p14:tracePt t="42462" x="3340100" y="2368550"/>
          <p14:tracePt t="42465" x="3289300" y="2362200"/>
          <p14:tracePt t="42479" x="3219450" y="2349500"/>
          <p14:tracePt t="42495" x="3067050" y="2343150"/>
          <p14:tracePt t="42512" x="2895600" y="2336800"/>
          <p14:tracePt t="42529" x="2616200" y="2343150"/>
          <p14:tracePt t="42545" x="2451100" y="2355850"/>
          <p14:tracePt t="42562" x="2324100" y="2362200"/>
          <p14:tracePt t="42579" x="2241550" y="2368550"/>
          <p14:tracePt t="42595" x="2228850" y="2368550"/>
          <p14:tracePt t="42684" x="2235200" y="2368550"/>
          <p14:tracePt t="42699" x="2241550" y="2368550"/>
          <p14:tracePt t="42715" x="2247900" y="2368550"/>
          <p14:tracePt t="43174" x="2241550" y="2362200"/>
          <p14:tracePt t="43184" x="2203450" y="2343150"/>
          <p14:tracePt t="43190" x="2139950" y="2311400"/>
          <p14:tracePt t="43197" x="2089150" y="2286000"/>
          <p14:tracePt t="43229" x="1981200" y="2241550"/>
          <p14:tracePt t="43279" x="1930400" y="2241550"/>
          <p14:tracePt t="43296" x="1898650" y="2228850"/>
          <p14:tracePt t="43312" x="1866900" y="2228850"/>
          <p14:tracePt t="43328" x="1822450" y="2228850"/>
          <p14:tracePt t="43345" x="1739900" y="2228850"/>
          <p14:tracePt t="43362" x="1663700" y="2228850"/>
          <p14:tracePt t="43379" x="1587500" y="2235200"/>
          <p14:tracePt t="43395" x="1517650" y="2254250"/>
          <p14:tracePt t="43412" x="1460500" y="2266950"/>
          <p14:tracePt t="43429" x="1454150" y="2273300"/>
          <p14:tracePt t="43524" x="1454150" y="2266950"/>
          <p14:tracePt t="43531" x="1454150" y="2260600"/>
          <p14:tracePt t="43545" x="1454150" y="2254250"/>
          <p14:tracePt t="43562" x="1466850" y="2228850"/>
          <p14:tracePt t="43579" x="1466850" y="2216150"/>
          <p14:tracePt t="43595" x="1466850" y="2209800"/>
          <p14:tracePt t="43990" x="1473200" y="2209800"/>
          <p14:tracePt t="43999" x="1492250" y="2203450"/>
          <p14:tracePt t="44006" x="1536700" y="2190750"/>
          <p14:tracePt t="44016" x="1593850" y="2171700"/>
          <p14:tracePt t="44029" x="1644650" y="2165350"/>
          <p14:tracePt t="44045" x="1860550" y="2152650"/>
          <p14:tracePt t="44062" x="2044700" y="2152650"/>
          <p14:tracePt t="44079" x="2241550" y="2152650"/>
          <p14:tracePt t="44095" x="2419350" y="2139950"/>
          <p14:tracePt t="44112" x="2559050" y="2133600"/>
          <p14:tracePt t="44115" x="2622550" y="2133600"/>
          <p14:tracePt t="44129" x="2679700" y="2133600"/>
          <p14:tracePt t="44146" x="2781300" y="2133600"/>
          <p14:tracePt t="44162" x="2832100" y="2133600"/>
          <p14:tracePt t="44179" x="2844800" y="2133600"/>
          <p14:tracePt t="44215" x="2844800" y="2139950"/>
          <p14:tracePt t="44256" x="2838450" y="2146300"/>
          <p14:tracePt t="44295" x="2749550" y="2190750"/>
          <p14:tracePt t="44364" x="2755900" y="2190750"/>
          <p14:tracePt t="44372" x="2768600" y="2197100"/>
          <p14:tracePt t="44383" x="2781300" y="2197100"/>
          <p14:tracePt t="44385" x="2800350" y="2197100"/>
          <p14:tracePt t="44395" x="2806700" y="2197100"/>
          <p14:tracePt t="44412" x="2819400" y="2197100"/>
          <p14:tracePt t="44428" x="2832100" y="2197100"/>
          <p14:tracePt t="44777" x="2838450" y="2197100"/>
          <p14:tracePt t="44784" x="2851150" y="2190750"/>
          <p14:tracePt t="44796" x="2895600" y="2178050"/>
          <p14:tracePt t="44815" x="3105150" y="2152650"/>
          <p14:tracePt t="44828" x="3181350" y="2146300"/>
          <p14:tracePt t="44845" x="3460750" y="2146300"/>
          <p14:tracePt t="44862" x="3733800" y="2146300"/>
          <p14:tracePt t="44879" x="4019550" y="2146300"/>
          <p14:tracePt t="44895" x="4210050" y="2159000"/>
          <p14:tracePt t="44912" x="4356100" y="2184400"/>
          <p14:tracePt t="44929" x="4425950" y="2197100"/>
          <p14:tracePt t="44945" x="4432300" y="2197100"/>
          <p14:tracePt t="45040" x="4438650" y="2197100"/>
          <p14:tracePt t="45049" x="4438650" y="2203450"/>
          <p14:tracePt t="45055" x="4457700" y="2203450"/>
          <p14:tracePt t="45063" x="4483100" y="2203450"/>
          <p14:tracePt t="45079" x="4514850" y="2203450"/>
          <p14:tracePt t="45095" x="4692650" y="2203450"/>
          <p14:tracePt t="45112" x="4838700" y="2203450"/>
          <p14:tracePt t="45129" x="5022850" y="2203450"/>
          <p14:tracePt t="45145" x="5187950" y="2203450"/>
          <p14:tracePt t="45149" x="5257800" y="2203450"/>
          <p14:tracePt t="45162" x="5321300" y="2203450"/>
          <p14:tracePt t="45179" x="5372100" y="2203450"/>
          <p14:tracePt t="45195" x="5397500" y="2203450"/>
          <p14:tracePt t="49590" x="5397500" y="2197100"/>
          <p14:tracePt t="49599" x="5353050" y="2178050"/>
          <p14:tracePt t="49608" x="5276850" y="2139950"/>
          <p14:tracePt t="49615" x="5213350" y="2114550"/>
          <p14:tracePt t="49629" x="5080000" y="2070100"/>
          <p14:tracePt t="49646" x="5016500" y="2051050"/>
          <p14:tracePt t="49662" x="4997450" y="2032000"/>
          <p14:tracePt t="49679" x="4953000" y="2032000"/>
          <p14:tracePt t="49696" x="4838700" y="2032000"/>
          <p14:tracePt t="49712" x="4648200" y="2044700"/>
          <p14:tracePt t="49729" x="4337050" y="2082800"/>
          <p14:tracePt t="49745" x="3848100" y="2139950"/>
          <p14:tracePt t="49762" x="3644900" y="2152650"/>
          <p14:tracePt t="49779" x="3505200" y="2152650"/>
          <p14:tracePt t="49795" x="3441700" y="2139950"/>
          <p14:tracePt t="49812" x="3429000" y="2127250"/>
          <p14:tracePt t="49962" x="3429000" y="2133600"/>
          <p14:tracePt t="49971" x="3435350" y="2152650"/>
          <p14:tracePt t="49979" x="3454400" y="2178050"/>
          <p14:tracePt t="49995" x="3505200" y="2254250"/>
          <p14:tracePt t="50012" x="3562350" y="2311400"/>
          <p14:tracePt t="50029" x="3625850" y="2343150"/>
          <p14:tracePt t="50046" x="3657600" y="2349500"/>
          <p14:tracePt t="50048" x="3663950" y="2349500"/>
          <p14:tracePt t="50063" x="3670300" y="2349500"/>
          <p14:tracePt t="50118" x="3676650" y="2343150"/>
          <p14:tracePt t="50126" x="3683000" y="2336800"/>
          <p14:tracePt t="50134" x="3683000" y="2317750"/>
          <p14:tracePt t="50145" x="3689350" y="2305050"/>
          <p14:tracePt t="50162" x="3695700" y="2279650"/>
          <p14:tracePt t="50179" x="3695700" y="2247900"/>
          <p14:tracePt t="50182" x="3695700" y="2235200"/>
          <p14:tracePt t="50197" x="3695700" y="2228850"/>
          <p14:tracePt t="53446" x="3708400" y="2228850"/>
          <p14:tracePt t="53454" x="3746500" y="2222500"/>
          <p14:tracePt t="53463" x="3810000" y="2216150"/>
          <p14:tracePt t="53479" x="3917950" y="2209800"/>
          <p14:tracePt t="53496" x="3924300" y="2190750"/>
          <p14:tracePt t="53512" x="3810000" y="2159000"/>
          <p14:tracePt t="53529" x="3606800" y="2127250"/>
          <p14:tracePt t="53545" x="3327400" y="2152650"/>
          <p14:tracePt t="53563" x="3048000" y="2317750"/>
          <p14:tracePt t="53579" x="2965450" y="2387600"/>
          <p14:tracePt t="53595" x="2705100" y="2635250"/>
          <p14:tracePt t="53612" x="2520950" y="2819400"/>
          <p14:tracePt t="53629" x="2381250" y="2952750"/>
          <p14:tracePt t="53645" x="2279650" y="3035300"/>
          <p14:tracePt t="53662" x="2203450" y="3079750"/>
          <p14:tracePt t="53679" x="2184400" y="3092450"/>
          <p14:tracePt t="53790" x="2197100" y="3092450"/>
          <p14:tracePt t="53798" x="2260600" y="3079750"/>
          <p14:tracePt t="53805" x="2355850" y="3067050"/>
          <p14:tracePt t="53813" x="2476500" y="3041650"/>
          <p14:tracePt t="53829" x="2679700" y="2997200"/>
          <p14:tracePt t="53845" x="2813050" y="2978150"/>
          <p14:tracePt t="53862" x="2921000" y="2971800"/>
          <p14:tracePt t="53879" x="2978150" y="2971800"/>
          <p14:tracePt t="53895" x="3003550" y="2971800"/>
          <p14:tracePt t="53976" x="3003550" y="2978150"/>
          <p14:tracePt t="54092" x="3009900" y="2978150"/>
          <p14:tracePt t="55608" x="2997200" y="2978150"/>
          <p14:tracePt t="55615" x="2990850" y="2978150"/>
          <p14:tracePt t="55629" x="2978150" y="2978150"/>
          <p14:tracePt t="55686" x="2971800" y="2978150"/>
          <p14:tracePt t="55695" x="2965450" y="2978150"/>
          <p14:tracePt t="55712" x="2940050" y="2978150"/>
          <p14:tracePt t="55729" x="2889250" y="2990850"/>
          <p14:tracePt t="55745" x="2794000" y="3016250"/>
          <p14:tracePt t="55762" x="2654300" y="3022600"/>
          <p14:tracePt t="55779" x="2514600" y="3022600"/>
          <p14:tracePt t="55795" x="2311400" y="3022600"/>
          <p14:tracePt t="55812" x="2203450" y="3022600"/>
          <p14:tracePt t="55829" x="2139950" y="3022600"/>
          <p14:tracePt t="55845" x="2127250" y="3022600"/>
          <p14:tracePt t="56084" x="2120900" y="3022600"/>
          <p14:tracePt t="56099" x="2108200" y="3035300"/>
          <p14:tracePt t="56108" x="2101850" y="3035300"/>
          <p14:tracePt t="56116" x="2095500" y="3035300"/>
          <p14:tracePt t="56129" x="2082800" y="3035300"/>
          <p14:tracePt t="56145" x="2076450" y="3041650"/>
          <p14:tracePt t="56604" x="2070100" y="3041650"/>
          <p14:tracePt t="56613" x="2057400" y="3028950"/>
          <p14:tracePt t="56629" x="2032000" y="3016250"/>
          <p14:tracePt t="56646" x="2025650" y="3009900"/>
          <p14:tracePt t="56931" x="2032000" y="3009900"/>
          <p14:tracePt t="56939" x="2051050" y="3009900"/>
          <p14:tracePt t="56948" x="2070100" y="3009900"/>
          <p14:tracePt t="56962" x="2108200" y="3009900"/>
          <p14:tracePt t="56979" x="2146300" y="3009900"/>
          <p14:tracePt t="56996" x="2178050" y="3009900"/>
          <p14:tracePt t="57012" x="2203450" y="3009900"/>
          <p14:tracePt t="57029" x="2209800" y="3009900"/>
          <p14:tracePt t="58074" x="2222500" y="3009900"/>
          <p14:tracePt t="58081" x="2260600" y="3009900"/>
          <p14:tracePt t="58096" x="2324100" y="3009900"/>
          <p14:tracePt t="58113" x="2571750" y="3009900"/>
          <p14:tracePt t="58129" x="2724150" y="3009900"/>
          <p14:tracePt t="58145" x="2876550" y="3009900"/>
          <p14:tracePt t="58162" x="2978150" y="3009900"/>
          <p14:tracePt t="58179" x="3035300" y="3009900"/>
          <p14:tracePt t="58195" x="3048000" y="3009900"/>
          <p14:tracePt t="58251" x="3035300" y="3003550"/>
          <p14:tracePt t="58296" x="2832100" y="3003550"/>
          <p14:tracePt t="58313" x="2762250" y="2997200"/>
          <p14:tracePt t="58329" x="2743200" y="2990850"/>
          <p14:tracePt t="58362" x="2781300" y="2984500"/>
          <p14:tracePt t="58379" x="2882900" y="2978150"/>
          <p14:tracePt t="58395" x="3003550" y="2971800"/>
          <p14:tracePt t="58413" x="3079750" y="2971800"/>
          <p14:tracePt t="58431" x="3105150" y="2971800"/>
          <p14:tracePt t="59093" x="3111500" y="2971800"/>
          <p14:tracePt t="59100" x="3155950" y="2965450"/>
          <p14:tracePt t="59112" x="3219450" y="2952750"/>
          <p14:tracePt t="59129" x="3422650" y="2927350"/>
          <p14:tracePt t="59146" x="3619500" y="2895600"/>
          <p14:tracePt t="59162" x="3816350" y="2876550"/>
          <p14:tracePt t="59179" x="3873500" y="2863850"/>
          <p14:tracePt t="59195" x="3930650" y="2863850"/>
          <p14:tracePt t="59212" x="3956050" y="2863850"/>
          <p14:tracePt t="59246" x="3968750" y="2863850"/>
          <p14:tracePt t="59295" x="4165600" y="2946400"/>
          <p14:tracePt t="59312" x="4286250" y="2984500"/>
          <p14:tracePt t="59329" x="4425950" y="3016250"/>
          <p14:tracePt t="59345" x="4565650" y="3048000"/>
          <p14:tracePt t="59362" x="4667250" y="3060700"/>
          <p14:tracePt t="59379" x="4730750" y="3060700"/>
          <p14:tracePt t="59395" x="4762500" y="3054350"/>
          <p14:tracePt t="59412" x="4768850" y="3054350"/>
          <p14:tracePt t="59512" x="4768850" y="3048000"/>
          <p14:tracePt t="59528" x="4762500" y="3041650"/>
          <p14:tracePt t="59545" x="4762500" y="3035300"/>
          <p14:tracePt t="59562" x="4749800" y="3028950"/>
          <p14:tracePt t="59579" x="4749800" y="3022600"/>
          <p14:tracePt t="59595" x="4749800" y="3016250"/>
          <p14:tracePt t="59612" x="4749800" y="3009900"/>
          <p14:tracePt t="59629" x="4749800" y="2990850"/>
          <p14:tracePt t="59646" x="4749800" y="2978150"/>
          <p14:tracePt t="59662" x="4756150" y="2965450"/>
          <p14:tracePt t="59679" x="4756150" y="2959100"/>
          <p14:tracePt t="59695" x="4762500" y="2959100"/>
          <p14:tracePt t="60018" x="4781550" y="2959100"/>
          <p14:tracePt t="60027" x="4813300" y="2959100"/>
          <p14:tracePt t="60034" x="4845050" y="2959100"/>
          <p14:tracePt t="60046" x="4857750" y="2959100"/>
          <p14:tracePt t="60063" x="4883150" y="2959100"/>
          <p14:tracePt t="60079" x="4927600" y="2959100"/>
          <p14:tracePt t="60095" x="5022850" y="2959100"/>
          <p14:tracePt t="60112" x="5111750" y="2959100"/>
          <p14:tracePt t="60129" x="5187950" y="2959100"/>
          <p14:tracePt t="60146" x="5257800" y="2959100"/>
          <p14:tracePt t="60162" x="5295900" y="2959100"/>
          <p14:tracePt t="60179" x="5314950" y="2959100"/>
          <p14:tracePt t="60360" x="5321300" y="2959100"/>
          <p14:tracePt t="60368" x="5334000" y="2959100"/>
          <p14:tracePt t="60379" x="5346700" y="2959100"/>
          <p14:tracePt t="60395" x="5365750" y="2959100"/>
          <p14:tracePt t="60412" x="5391150" y="2959100"/>
          <p14:tracePt t="60429" x="5397500" y="2959100"/>
          <p14:tracePt t="61154" x="5403850" y="2965450"/>
          <p14:tracePt t="61163" x="5429250" y="2971800"/>
          <p14:tracePt t="61167" x="5467350" y="2971800"/>
          <p14:tracePt t="61179" x="5499100" y="2984500"/>
          <p14:tracePt t="61196" x="5575300" y="3003550"/>
          <p14:tracePt t="61213" x="5670550" y="3035300"/>
          <p14:tracePt t="61216" x="5734050" y="3060700"/>
          <p14:tracePt t="61246" x="5969000" y="3130550"/>
          <p14:tracePt t="61296" x="6286500" y="3168650"/>
          <p14:tracePt t="61312" x="6337300" y="3168650"/>
          <p14:tracePt t="61329" x="6350000" y="3162300"/>
          <p14:tracePt t="61386" x="6337300" y="3155950"/>
          <p14:tracePt t="61395" x="6324600" y="3149600"/>
          <p14:tracePt t="61412" x="6280150" y="3143250"/>
          <p14:tracePt t="61429" x="6242050" y="3136900"/>
          <p14:tracePt t="61446" x="6223000" y="3130550"/>
          <p14:tracePt t="61488" x="6229350" y="3130550"/>
          <p14:tracePt t="61497" x="6248400" y="3130550"/>
          <p14:tracePt t="61512" x="6286500" y="3130550"/>
          <p14:tracePt t="61529" x="6311900" y="3130550"/>
          <p14:tracePt t="61545" x="6318250" y="3130550"/>
          <p14:tracePt t="61832" x="6324600" y="3136900"/>
          <p14:tracePt t="61838" x="6350000" y="3143250"/>
          <p14:tracePt t="61845" x="6394450" y="3155950"/>
          <p14:tracePt t="61862" x="6496050" y="3175000"/>
          <p14:tracePt t="61879" x="6604000" y="3187700"/>
          <p14:tracePt t="61896" x="6724650" y="3200400"/>
          <p14:tracePt t="61912" x="6826250" y="3213100"/>
          <p14:tracePt t="61929" x="6902450" y="3213100"/>
          <p14:tracePt t="61945" x="6997700" y="3206750"/>
          <p14:tracePt t="61962" x="7054850" y="3206750"/>
          <p14:tracePt t="61979" x="7143750" y="3187700"/>
          <p14:tracePt t="61995" x="7232650" y="3149600"/>
          <p14:tracePt t="62012" x="7308850" y="3124200"/>
          <p14:tracePt t="62029" x="7391400" y="3073400"/>
          <p14:tracePt t="62046" x="7448550" y="3035300"/>
          <p14:tracePt t="62062" x="7505700" y="2952750"/>
          <p14:tracePt t="62079" x="7512050" y="2908300"/>
          <p14:tracePt t="62095" x="7505700" y="2870200"/>
          <p14:tracePt t="62112" x="7486650" y="2825750"/>
          <p14:tracePt t="62129" x="7467600" y="2794000"/>
          <p14:tracePt t="62145" x="7448550" y="2774950"/>
          <p14:tracePt t="62163" x="7429500" y="2762250"/>
          <p14:tracePt t="62179" x="7404100" y="2749550"/>
          <p14:tracePt t="62195" x="7346950" y="2743200"/>
          <p14:tracePt t="62200" x="7289800" y="2743200"/>
          <p14:tracePt t="62212" x="7239000" y="2743200"/>
          <p14:tracePt t="62246" x="6953250" y="2813050"/>
          <p14:tracePt t="62296" x="6838950" y="2882900"/>
          <p14:tracePt t="62312" x="6883400" y="2901950"/>
          <p14:tracePt t="62329" x="6972300" y="2921000"/>
          <p14:tracePt t="62345" x="7067550" y="2933700"/>
          <p14:tracePt t="62362" x="7143750" y="2940050"/>
          <p14:tracePt t="62379" x="7169150" y="2940050"/>
          <p14:tracePt t="62395" x="7175500" y="2940050"/>
          <p14:tracePt t="62584" x="7188200" y="2946400"/>
          <p14:tracePt t="62593" x="7194550" y="2952750"/>
          <p14:tracePt t="62599" x="7213600" y="2965450"/>
          <p14:tracePt t="62613" x="7219950" y="2971800"/>
          <p14:tracePt t="62629" x="7251700" y="2978150"/>
          <p14:tracePt t="62645" x="7346950" y="3009900"/>
          <p14:tracePt t="62662" x="7410450" y="3016250"/>
          <p14:tracePt t="62679" x="7473950" y="3028950"/>
          <p14:tracePt t="62696" x="7518400" y="3041650"/>
          <p14:tracePt t="62714" x="7550150" y="3041650"/>
          <p14:tracePt t="62729" x="7569200" y="3041650"/>
          <p14:tracePt t="62745" x="7575550" y="3041650"/>
          <p14:tracePt t="62762" x="7581900" y="3041650"/>
          <p14:tracePt t="62886" x="7588250" y="3041650"/>
          <p14:tracePt t="62895" x="7607300" y="3048000"/>
          <p14:tracePt t="62904" x="7632700" y="3060700"/>
          <p14:tracePt t="62912" x="7689850" y="3073400"/>
          <p14:tracePt t="62929" x="7785100" y="3098800"/>
          <p14:tracePt t="62945" x="7886700" y="3111500"/>
          <p14:tracePt t="62962" x="8032750" y="3124200"/>
          <p14:tracePt t="62979" x="8178800" y="3124200"/>
          <p14:tracePt t="62995" x="8343900" y="3124200"/>
          <p14:tracePt t="63012" x="8432800" y="3111500"/>
          <p14:tracePt t="63029" x="8477250" y="3092450"/>
          <p14:tracePt t="63045" x="8477250" y="3073400"/>
          <p14:tracePt t="63062" x="8477250" y="3048000"/>
          <p14:tracePt t="63079" x="8464550" y="3022600"/>
          <p14:tracePt t="63095" x="8445500" y="2990850"/>
          <p14:tracePt t="63112" x="8426450" y="2978150"/>
          <p14:tracePt t="63129" x="8413750" y="2971800"/>
          <p14:tracePt t="63145" x="8362950" y="2952750"/>
          <p14:tracePt t="63162" x="8299450" y="2940050"/>
          <p14:tracePt t="63178" x="8248650" y="2914650"/>
          <p14:tracePt t="63196" x="8223250" y="2901950"/>
          <p14:tracePt t="63376" x="8229600" y="2901950"/>
          <p14:tracePt t="63874" x="8223250" y="2895600"/>
          <p14:tracePt t="63883" x="8197850" y="2876550"/>
          <p14:tracePt t="63895" x="8172450" y="2857500"/>
          <p14:tracePt t="63901" x="8134350" y="2851150"/>
          <p14:tracePt t="63913" x="8026400" y="2819400"/>
          <p14:tracePt t="63929" x="7854950" y="2800350"/>
          <p14:tracePt t="63946" x="7600950" y="2774950"/>
          <p14:tracePt t="63962" x="7258050" y="2749550"/>
          <p14:tracePt t="63979" x="6908800" y="2736850"/>
          <p14:tracePt t="63996" x="6597650" y="2736850"/>
          <p14:tracePt t="63999" x="6426200" y="2736850"/>
          <p14:tracePt t="64013" x="6254750" y="2736850"/>
          <p14:tracePt t="64015" x="6076950" y="2736850"/>
          <p14:tracePt t="64029" x="5905500" y="2736850"/>
          <p14:tracePt t="64045" x="5372100" y="2736850"/>
          <p14:tracePt t="64062" x="4933950" y="2717800"/>
          <p14:tracePt t="64079" x="4457700" y="2692400"/>
          <p14:tracePt t="64095" x="4064000" y="2692400"/>
          <p14:tracePt t="64112" x="3714750" y="2692400"/>
          <p14:tracePt t="64128" x="3441700" y="2692400"/>
          <p14:tracePt t="64146" x="3067050" y="2692400"/>
          <p14:tracePt t="64162" x="2832100" y="2717800"/>
          <p14:tracePt t="64179" x="2520950" y="2755900"/>
          <p14:tracePt t="64195" x="2235200" y="2813050"/>
          <p14:tracePt t="64212" x="1962150" y="2882900"/>
          <p14:tracePt t="64245" x="1371600" y="2997200"/>
          <p14:tracePt t="64295" x="869950" y="3028950"/>
          <p14:tracePt t="64312" x="806450" y="3016250"/>
          <p14:tracePt t="64329" x="736600" y="3003550"/>
          <p14:tracePt t="64345" x="673100" y="2997200"/>
          <p14:tracePt t="64362" x="603250" y="2990850"/>
          <p14:tracePt t="64379" x="546100" y="2990850"/>
          <p14:tracePt t="64395" x="457200" y="2990850"/>
          <p14:tracePt t="64412" x="393700" y="2990850"/>
          <p14:tracePt t="64429" x="336550" y="2990850"/>
          <p14:tracePt t="64446" x="273050" y="2997200"/>
          <p14:tracePt t="64462" x="222250" y="3009900"/>
          <p14:tracePt t="64478" x="209550" y="3009900"/>
          <p14:tracePt t="64496" x="203200" y="3009900"/>
          <p14:tracePt t="64529" x="209550" y="3016250"/>
          <p14:tracePt t="64546" x="241300" y="3022600"/>
          <p14:tracePt t="64562" x="311150" y="3028950"/>
          <p14:tracePt t="64579" x="450850" y="3028950"/>
          <p14:tracePt t="64596" x="647700" y="3028950"/>
          <p14:tracePt t="64612" x="1060450" y="3009900"/>
          <p14:tracePt t="64629" x="1282700" y="2984500"/>
          <p14:tracePt t="64645" x="1441450" y="2971800"/>
          <p14:tracePt t="64662" x="1568450" y="2959100"/>
          <p14:tracePt t="64679" x="1670050" y="2959100"/>
          <p14:tracePt t="64695" x="1765300" y="2952750"/>
          <p14:tracePt t="64712" x="1885950" y="2952750"/>
          <p14:tracePt t="64729" x="2019300" y="2946400"/>
          <p14:tracePt t="64745" x="2247900" y="2946400"/>
          <p14:tracePt t="64762" x="2406650" y="2946400"/>
          <p14:tracePt t="64778" x="2590800" y="2946400"/>
          <p14:tracePt t="64795" x="2800350" y="2946400"/>
          <p14:tracePt t="64812" x="3048000" y="2933700"/>
          <p14:tracePt t="64829" x="3289300" y="2933700"/>
          <p14:tracePt t="64831" x="3409950" y="2933700"/>
          <p14:tracePt t="64845" x="3708400" y="2927350"/>
          <p14:tracePt t="64862" x="3994150" y="2908300"/>
          <p14:tracePt t="64879" x="4197350" y="2895600"/>
          <p14:tracePt t="64896" x="4368800" y="2882900"/>
          <p14:tracePt t="64912" x="4540250" y="2870200"/>
          <p14:tracePt t="64929" x="4705350" y="2870200"/>
          <p14:tracePt t="64945" x="4959350" y="2876550"/>
          <p14:tracePt t="64962" x="5124450" y="2876550"/>
          <p14:tracePt t="64979" x="5295900" y="2882900"/>
          <p14:tracePt t="64995" x="5467350" y="2889250"/>
          <p14:tracePt t="65012" x="5632450" y="2889250"/>
          <p14:tracePt t="65029" x="5829300" y="2889250"/>
          <p14:tracePt t="65045" x="6000750" y="2889250"/>
          <p14:tracePt t="65062" x="6184900" y="2889250"/>
          <p14:tracePt t="65079" x="6375400" y="2889250"/>
          <p14:tracePt t="65095" x="6661150" y="2895600"/>
          <p14:tracePt t="65112" x="6813550" y="2901950"/>
          <p14:tracePt t="65129" x="6921500" y="2901950"/>
          <p14:tracePt t="65145" x="6985000" y="2901950"/>
          <p14:tracePt t="65162" x="7016750" y="2901950"/>
          <p14:tracePt t="65179" x="7035800" y="2901950"/>
          <p14:tracePt t="65275" x="7048500" y="2908300"/>
          <p14:tracePt t="65283" x="7067550" y="2908300"/>
          <p14:tracePt t="65295" x="7092950" y="2908300"/>
          <p14:tracePt t="65312" x="7181850" y="2908300"/>
          <p14:tracePt t="65329" x="7239000" y="2908300"/>
          <p14:tracePt t="65345" x="7296150" y="2908300"/>
          <p14:tracePt t="65362" x="7334250" y="2908300"/>
          <p14:tracePt t="65379" x="7346950" y="2908300"/>
          <p14:tracePt t="65395" x="7353300" y="2908300"/>
          <p14:tracePt t="65794" x="7359650" y="2908300"/>
          <p14:tracePt t="65803" x="7378700" y="2914650"/>
          <p14:tracePt t="65812" x="7416800" y="2927350"/>
          <p14:tracePt t="65829" x="7518400" y="2952750"/>
          <p14:tracePt t="65846" x="7632700" y="2959100"/>
          <p14:tracePt t="65862" x="7791450" y="2965450"/>
          <p14:tracePt t="65879" x="7937500" y="2971800"/>
          <p14:tracePt t="65895" x="8032750" y="2971800"/>
          <p14:tracePt t="68050" x="8039100" y="2959100"/>
          <p14:tracePt t="68059" x="8058150" y="2914650"/>
          <p14:tracePt t="68066" x="8083550" y="2838450"/>
          <p14:tracePt t="68079" x="8108950" y="2774950"/>
          <p14:tracePt t="68096" x="8140700" y="2660650"/>
          <p14:tracePt t="68322" x="8115300" y="2641600"/>
          <p14:tracePt t="68332" x="8077200" y="2628900"/>
          <p14:tracePt t="68339" x="8013700" y="2609850"/>
          <p14:tracePt t="68347" x="7931150" y="2590800"/>
          <p14:tracePt t="68363" x="7670800" y="2546350"/>
          <p14:tracePt t="68379" x="7359650" y="2552700"/>
          <p14:tracePt t="68396" x="7029450" y="2590800"/>
          <p14:tracePt t="68412" x="6565900" y="2654300"/>
          <p14:tracePt t="68429" x="6057900" y="2774950"/>
          <p14:tracePt t="68446" x="5378450" y="2927350"/>
          <p14:tracePt t="68462" x="5073650" y="2984500"/>
          <p14:tracePt t="68479" x="4914900" y="2990850"/>
          <p14:tracePt t="68495" x="4845050" y="2990850"/>
          <p14:tracePt t="68512" x="4826000" y="2984500"/>
          <p14:tracePt t="68529" x="4826000" y="2978150"/>
          <p14:tracePt t="68532" x="4819650" y="2978150"/>
          <p14:tracePt t="68546" x="4813300" y="2971800"/>
          <p14:tracePt t="68562" x="4756150" y="2952750"/>
          <p14:tracePt t="68579" x="4552950" y="2952750"/>
          <p14:tracePt t="68595" x="4305300" y="2971800"/>
          <p14:tracePt t="68612" x="4006850" y="3022600"/>
          <p14:tracePt t="68629" x="3810000" y="3022600"/>
          <p14:tracePt t="68646" x="3638550" y="3041650"/>
          <p14:tracePt t="68662" x="3486150" y="3060700"/>
          <p14:tracePt t="68679" x="3378200" y="3079750"/>
          <p14:tracePt t="68681" x="3340100" y="3086100"/>
          <p14:tracePt t="68695" x="3282950" y="3092450"/>
          <p14:tracePt t="68712" x="3270250" y="3098800"/>
          <p14:tracePt t="68729" x="3263900" y="3098800"/>
          <p14:tracePt t="68745" x="3251200" y="3098800"/>
          <p14:tracePt t="68762" x="3194050" y="3098800"/>
          <p14:tracePt t="68779" x="3092450" y="3117850"/>
          <p14:tracePt t="68795" x="2971800" y="3155950"/>
          <p14:tracePt t="68812" x="2940050" y="3155950"/>
          <p14:tracePt t="68829" x="2927350" y="3155950"/>
          <p14:tracePt t="69365" x="2908300" y="3149600"/>
          <p14:tracePt t="69373" x="2889250" y="3143250"/>
          <p14:tracePt t="69382" x="2851150" y="3130550"/>
          <p14:tracePt t="69396" x="2762250" y="3105150"/>
          <p14:tracePt t="69412" x="2730500" y="3092450"/>
          <p14:tracePt t="69429" x="2705100" y="3086100"/>
          <p14:tracePt t="69446" x="2686050" y="3079750"/>
          <p14:tracePt t="69463" x="2635250" y="3073400"/>
          <p14:tracePt t="69478" x="2546350" y="3086100"/>
          <p14:tracePt t="69495" x="2330450" y="3149600"/>
          <p14:tracePt t="69512" x="2178050" y="3194050"/>
          <p14:tracePt t="69528" x="2032000" y="3238500"/>
          <p14:tracePt t="69545" x="1905000" y="3263900"/>
          <p14:tracePt t="69562" x="1860550" y="3263900"/>
          <p14:tracePt t="69579" x="1854200" y="3263900"/>
          <p14:tracePt t="69582" x="1847850" y="3263900"/>
          <p14:tracePt t="69612" x="1835150" y="3263900"/>
          <p14:tracePt t="69629" x="1835150" y="3257550"/>
          <p14:tracePt t="69645" x="1835150" y="3251200"/>
          <p14:tracePt t="69662" x="1854200" y="3219450"/>
          <p14:tracePt t="69679" x="1873250" y="3200400"/>
          <p14:tracePt t="69696" x="1892300" y="3181350"/>
          <p14:tracePt t="69712" x="1930400" y="3136900"/>
          <p14:tracePt t="69730" x="2006600" y="3092450"/>
          <p14:tracePt t="69745" x="2101850" y="3022600"/>
          <p14:tracePt t="69762" x="2120900" y="3016250"/>
          <p14:tracePt t="69814" x="2114550" y="3022600"/>
          <p14:tracePt t="69823" x="2101850" y="3035300"/>
          <p14:tracePt t="69832" x="2082800" y="3048000"/>
          <p14:tracePt t="69845" x="2032000" y="3060700"/>
          <p14:tracePt t="69862" x="1968500" y="3067050"/>
          <p14:tracePt t="69879" x="1943100" y="3060700"/>
          <p14:tracePt t="69932" x="1943100" y="3054350"/>
          <p14:tracePt t="69941" x="1936750" y="3054350"/>
          <p14:tracePt t="69947" x="1936750" y="3048000"/>
          <p14:tracePt t="69962" x="1936750" y="3035300"/>
          <p14:tracePt t="70695" x="1924050" y="3041650"/>
          <p14:tracePt t="70703" x="1911350" y="3073400"/>
          <p14:tracePt t="70713" x="1898650" y="3092450"/>
          <p14:tracePt t="70729" x="1885950" y="3136900"/>
          <p14:tracePt t="70746" x="1885950" y="3187700"/>
          <p14:tracePt t="70762" x="1898650" y="3213100"/>
          <p14:tracePt t="70779" x="1911350" y="3225800"/>
          <p14:tracePt t="70796" x="1924050" y="3244850"/>
          <p14:tracePt t="71145" x="1917700" y="3251200"/>
          <p14:tracePt t="71153" x="1911350" y="3251200"/>
          <p14:tracePt t="71163" x="1905000" y="3257550"/>
          <p14:tracePt t="71179" x="1879600" y="3263900"/>
          <p14:tracePt t="71195" x="1866900" y="3263900"/>
          <p14:tracePt t="71212" x="1860550" y="3263900"/>
          <p14:tracePt t="72295" x="1898650" y="3263900"/>
          <p14:tracePt t="72303" x="1987550" y="3263900"/>
          <p14:tracePt t="72311" x="2076450" y="3257550"/>
          <p14:tracePt t="72328" x="2387600" y="3238500"/>
          <p14:tracePt t="72346" x="2787650" y="3232150"/>
          <p14:tracePt t="72362" x="3168650" y="3219450"/>
          <p14:tracePt t="72365" x="3340100" y="3219450"/>
          <p14:tracePt t="72379" x="3467100" y="3219450"/>
          <p14:tracePt t="72395" x="3676650" y="3219450"/>
          <p14:tracePt t="72412" x="3708400" y="3219450"/>
          <p14:tracePt t="72429" x="3714750" y="3219450"/>
          <p14:tracePt t="72590" x="3708400" y="3219450"/>
          <p14:tracePt t="72598" x="3702050" y="3219450"/>
          <p14:tracePt t="72607" x="3689350" y="3219450"/>
          <p14:tracePt t="72615" x="3683000" y="3219450"/>
          <p14:tracePt t="74645" x="3683000" y="3232150"/>
          <p14:tracePt t="74653" x="3683000" y="3244850"/>
          <p14:tracePt t="74663" x="3683000" y="3251200"/>
          <p14:tracePt t="74679" x="3689350" y="3263900"/>
          <p14:tracePt t="74696" x="3702050" y="3270250"/>
          <p14:tracePt t="74712" x="3708400" y="3270250"/>
          <p14:tracePt t="74714" x="3714750" y="3276600"/>
          <p14:tracePt t="74729" x="3727450" y="3276600"/>
          <p14:tracePt t="74746" x="3752850" y="3282950"/>
          <p14:tracePt t="74763" x="3765550" y="3282950"/>
          <p14:tracePt t="74779" x="3771900" y="3282950"/>
          <p14:tracePt t="75322" x="3778250" y="3282950"/>
          <p14:tracePt t="75329" x="3778250" y="3295650"/>
          <p14:tracePt t="75346" x="3790950" y="3321050"/>
          <p14:tracePt t="75363" x="3797300" y="3346450"/>
          <p14:tracePt t="75379" x="3835400" y="3359150"/>
          <p14:tracePt t="75396" x="3873500" y="3365500"/>
          <p14:tracePt t="75413" x="3924300" y="3365500"/>
          <p14:tracePt t="75429" x="3994150" y="3359150"/>
          <p14:tracePt t="75446" x="4070350" y="3346450"/>
          <p14:tracePt t="75462" x="4114800" y="3333750"/>
          <p14:tracePt t="75479" x="4146550" y="3327400"/>
          <p14:tracePt t="75495" x="4171950" y="3321050"/>
          <p14:tracePt t="75512" x="4184650" y="3321050"/>
          <p14:tracePt t="75529" x="4191000" y="3314700"/>
          <p14:tracePt t="75545" x="4203700" y="3308350"/>
          <p14:tracePt t="75562" x="4216400" y="3302000"/>
          <p14:tracePt t="75579" x="4222750" y="3302000"/>
          <p14:tracePt t="76115" x="4235450" y="3302000"/>
          <p14:tracePt t="76123" x="4254500" y="3302000"/>
          <p14:tracePt t="76133" x="4286250" y="3295650"/>
          <p14:tracePt t="76146" x="4356100" y="3289300"/>
          <p14:tracePt t="76162" x="4394200" y="3289300"/>
          <p14:tracePt t="76179" x="4406900" y="3282950"/>
          <p14:tracePt t="76542" x="4400550" y="3282950"/>
          <p14:tracePt t="76550" x="4368800" y="3289300"/>
          <p14:tracePt t="76563" x="4311650" y="3295650"/>
          <p14:tracePt t="76579" x="4191000" y="3321050"/>
          <p14:tracePt t="76596" x="3987800" y="3333750"/>
          <p14:tracePt t="76612" x="3822700" y="3333750"/>
          <p14:tracePt t="76629" x="3670300" y="3333750"/>
          <p14:tracePt t="76646" x="3562350" y="3333750"/>
          <p14:tracePt t="76663" x="3543300" y="3333750"/>
          <p14:tracePt t="76699" x="3549650" y="3333750"/>
          <p14:tracePt t="76712" x="3562350" y="3333750"/>
          <p14:tracePt t="76729" x="3606800" y="3333750"/>
          <p14:tracePt t="76746" x="3632200" y="3333750"/>
          <p14:tracePt t="76762" x="3670300" y="3333750"/>
          <p14:tracePt t="76779" x="3721100" y="3333750"/>
          <p14:tracePt t="76796" x="3771900" y="3333750"/>
          <p14:tracePt t="76812" x="3797300" y="3333750"/>
          <p14:tracePt t="76829" x="3803650" y="3333750"/>
          <p14:tracePt t="76845" x="3816350" y="3333750"/>
          <p14:tracePt t="76862" x="3822700" y="3333750"/>
          <p14:tracePt t="76879" x="3835400" y="3333750"/>
          <p14:tracePt t="76896" x="3860800" y="3321050"/>
          <p14:tracePt t="76898" x="3867150" y="3314700"/>
          <p14:tracePt t="76913" x="3879850" y="3308350"/>
          <p14:tracePt t="76929" x="3886200" y="3308350"/>
          <p14:tracePt t="76946" x="3892550" y="3295650"/>
          <p14:tracePt t="76979" x="3892550" y="3289300"/>
          <p14:tracePt t="76996" x="3892550" y="3282950"/>
          <p14:tracePt t="77012" x="3892550" y="3276600"/>
          <p14:tracePt t="77110" x="3892550" y="3270250"/>
          <p14:tracePt t="77132" x="3886200" y="3263900"/>
          <p14:tracePt t="77157" x="3879850" y="3251200"/>
          <p14:tracePt t="77173" x="3873500" y="3244850"/>
          <p14:tracePt t="77182" x="3867150" y="3244850"/>
          <p14:tracePt t="77195" x="3829050" y="3225800"/>
          <p14:tracePt t="77212" x="3784600" y="3219450"/>
          <p14:tracePt t="77246" x="3619500" y="3187700"/>
          <p14:tracePt t="77295" x="3289300" y="3149600"/>
          <p14:tracePt t="77312" x="3206750" y="3136900"/>
          <p14:tracePt t="77329" x="3130550" y="3136900"/>
          <p14:tracePt t="77345" x="3060700" y="3130550"/>
          <p14:tracePt t="77362" x="2990850" y="3130550"/>
          <p14:tracePt t="77379" x="2908300" y="3124200"/>
          <p14:tracePt t="77396" x="2838450" y="3117850"/>
          <p14:tracePt t="77412" x="2730500" y="3105150"/>
          <p14:tracePt t="77429" x="2660650" y="3092450"/>
          <p14:tracePt t="77446" x="2584450" y="3079750"/>
          <p14:tracePt t="77462" x="2520950" y="3079750"/>
          <p14:tracePt t="77479" x="2457450" y="3073400"/>
          <p14:tracePt t="77496" x="2400300" y="3067050"/>
          <p14:tracePt t="77513" x="2343150" y="3067050"/>
          <p14:tracePt t="77529" x="2292350" y="3060700"/>
          <p14:tracePt t="77546" x="2203450" y="3060700"/>
          <p14:tracePt t="77562" x="2133600" y="3060700"/>
          <p14:tracePt t="77579" x="2063750" y="3060700"/>
          <p14:tracePt t="77596" x="1993900" y="3060700"/>
          <p14:tracePt t="77612" x="1898650" y="3067050"/>
          <p14:tracePt t="77629" x="1771650" y="3079750"/>
          <p14:tracePt t="77646" x="1619250" y="3086100"/>
          <p14:tracePt t="77662" x="1549400" y="3092450"/>
          <p14:tracePt t="77679" x="1517650" y="3098800"/>
          <p14:tracePt t="77696" x="1504950" y="3105150"/>
          <p14:tracePt t="77712" x="1498600" y="3111500"/>
          <p14:tracePt t="77729" x="1485900" y="3117850"/>
          <p14:tracePt t="77745" x="1460500" y="3136900"/>
          <p14:tracePt t="77762" x="1441450" y="3149600"/>
          <p14:tracePt t="77779" x="1428750" y="3168650"/>
          <p14:tracePt t="77796" x="1416050" y="3181350"/>
          <p14:tracePt t="77812" x="1409700" y="3200400"/>
          <p14:tracePt t="77829" x="1403350" y="3219450"/>
          <p14:tracePt t="77846" x="1403350" y="3238500"/>
          <p14:tracePt t="77862" x="1403350" y="3270250"/>
          <p14:tracePt t="77879" x="1428750" y="3295650"/>
          <p14:tracePt t="77896" x="1479550" y="3346450"/>
          <p14:tracePt t="77912" x="1517650" y="3378200"/>
          <p14:tracePt t="77929" x="1549400" y="3397250"/>
          <p14:tracePt t="77945" x="1587500" y="3429000"/>
          <p14:tracePt t="77962" x="1631950" y="3454400"/>
          <p14:tracePt t="77979" x="1689100" y="3479800"/>
          <p14:tracePt t="77996" x="1803400" y="3511550"/>
          <p14:tracePt t="78012" x="1892300" y="3517900"/>
          <p14:tracePt t="78029" x="1981200" y="3530600"/>
          <p14:tracePt t="78046" x="2082800" y="3536950"/>
          <p14:tracePt t="78062" x="2165350" y="3543300"/>
          <p14:tracePt t="78065" x="2203450" y="3549650"/>
          <p14:tracePt t="78079" x="2247900" y="3549650"/>
          <p14:tracePt t="78096" x="2349500" y="3556000"/>
          <p14:tracePt t="78112" x="2432050" y="3562350"/>
          <p14:tracePt t="78129" x="2520950" y="3562350"/>
          <p14:tracePt t="78146" x="2628900" y="3556000"/>
          <p14:tracePt t="78162" x="2749550" y="3543300"/>
          <p14:tracePt t="78179" x="2863850" y="3543300"/>
          <p14:tracePt t="78196" x="2978150" y="3536950"/>
          <p14:tracePt t="78212" x="3054350" y="3524250"/>
          <p14:tracePt t="78246" x="3194050" y="3505200"/>
          <p14:tracePt t="78295" x="3257550" y="3492500"/>
          <p14:tracePt t="78312" x="3276600" y="3492500"/>
          <p14:tracePt t="78329" x="3308350" y="3486150"/>
          <p14:tracePt t="78345" x="3346450" y="3479800"/>
          <p14:tracePt t="78362" x="3378200" y="3479800"/>
          <p14:tracePt t="78379" x="3409950" y="3479800"/>
          <p14:tracePt t="78395" x="3435350" y="3479800"/>
          <p14:tracePt t="78412" x="3479800" y="3479800"/>
          <p14:tracePt t="78429" x="3517900" y="3479800"/>
          <p14:tracePt t="78446" x="3562350" y="3479800"/>
          <p14:tracePt t="78462" x="3619500" y="3479800"/>
          <p14:tracePt t="78479" x="3651250" y="3479800"/>
          <p14:tracePt t="78495" x="3670300" y="3479800"/>
          <p14:tracePt t="78512" x="3695700" y="3473450"/>
          <p14:tracePt t="78529" x="3708400" y="3473450"/>
          <p14:tracePt t="78532" x="3727450" y="3467100"/>
          <p14:tracePt t="78546" x="3733800" y="3467100"/>
          <p14:tracePt t="78562" x="3752850" y="3467100"/>
          <p14:tracePt t="78579" x="3778250" y="3460750"/>
          <p14:tracePt t="78596" x="3803650" y="3454400"/>
          <p14:tracePt t="78612" x="3829050" y="3454400"/>
          <p14:tracePt t="78629" x="3860800" y="3448050"/>
          <p14:tracePt t="78645" x="3892550" y="3441700"/>
          <p14:tracePt t="78648" x="3898900" y="3435350"/>
          <p14:tracePt t="78662" x="3905250" y="3435350"/>
          <p14:tracePt t="78679" x="3917950" y="3422650"/>
          <p14:tracePt t="78695" x="3930650" y="3403600"/>
          <p14:tracePt t="78713" x="3937000" y="3397250"/>
          <p14:tracePt t="78715" x="3937000" y="3390900"/>
          <p14:tracePt t="78729" x="3956050" y="3371850"/>
          <p14:tracePt t="78746" x="3962400" y="3346450"/>
          <p14:tracePt t="78762" x="3962400" y="3333750"/>
          <p14:tracePt t="78779" x="3968750" y="3321050"/>
          <p14:tracePt t="78796" x="3968750" y="3289300"/>
          <p14:tracePt t="78812" x="3968750" y="3270250"/>
          <p14:tracePt t="78829" x="3962400" y="3257550"/>
          <p14:tracePt t="78846" x="3956050" y="3232150"/>
          <p14:tracePt t="78862" x="3943350" y="3213100"/>
          <p14:tracePt t="78879" x="3937000" y="3194050"/>
          <p14:tracePt t="78882" x="3930650" y="3181350"/>
          <p14:tracePt t="78895" x="3924300" y="3175000"/>
          <p14:tracePt t="78913" x="3917950" y="3162300"/>
          <p14:tracePt t="78929" x="3898900" y="3143250"/>
          <p14:tracePt t="78946" x="3892550" y="3136900"/>
          <p14:tracePt t="78963" x="3879850" y="3130550"/>
          <p14:tracePt t="78979" x="3860800" y="3117850"/>
          <p14:tracePt t="78996" x="3829050" y="3117850"/>
          <p14:tracePt t="79012" x="3797300" y="3105150"/>
          <p14:tracePt t="79029" x="3752850" y="3098800"/>
          <p14:tracePt t="79046" x="3651250" y="3086100"/>
          <p14:tracePt t="79062" x="3594100" y="3086100"/>
          <p14:tracePt t="79079" x="3524250" y="3079750"/>
          <p14:tracePt t="79096" x="3473450" y="3073400"/>
          <p14:tracePt t="79112" x="3416300" y="3073400"/>
          <p14:tracePt t="79129" x="3384550" y="3067050"/>
          <p14:tracePt t="79145" x="3333750" y="3067050"/>
          <p14:tracePt t="79162" x="3295650" y="3067050"/>
          <p14:tracePt t="79179" x="3244850" y="3079750"/>
          <p14:tracePt t="79196" x="3187700" y="3079750"/>
          <p14:tracePt t="79229" x="3092450" y="3079750"/>
          <p14:tracePt t="79279" x="2959100" y="3073400"/>
          <p14:tracePt t="79296" x="2889250" y="3060700"/>
          <p14:tracePt t="79312" x="2800350" y="3048000"/>
          <p14:tracePt t="79329" x="2711450" y="3035300"/>
          <p14:tracePt t="79346" x="2635250" y="3028950"/>
          <p14:tracePt t="79349" x="2590800" y="3022600"/>
          <p14:tracePt t="79362" x="2552700" y="3022600"/>
          <p14:tracePt t="79379" x="2495550" y="3016250"/>
          <p14:tracePt t="79396" x="2425700" y="3016250"/>
          <p14:tracePt t="79412" x="2374900" y="3009900"/>
          <p14:tracePt t="79429" x="2324100" y="3009900"/>
          <p14:tracePt t="79446" x="2254250" y="3009900"/>
          <p14:tracePt t="79462" x="2178050" y="3009900"/>
          <p14:tracePt t="79479" x="2108200" y="3009900"/>
          <p14:tracePt t="79500" x="1987550" y="3009900"/>
          <p14:tracePt t="79512" x="1917700" y="3009900"/>
          <p14:tracePt t="79528" x="1860550" y="3009900"/>
          <p14:tracePt t="79546" x="1809750" y="3009900"/>
          <p14:tracePt t="79562" x="1758950" y="3009900"/>
          <p14:tracePt t="79579" x="1733550" y="3009900"/>
          <p14:tracePt t="79596" x="1701800" y="3009900"/>
          <p14:tracePt t="79613" x="1670050" y="3009900"/>
          <p14:tracePt t="79629" x="1625600" y="3016250"/>
          <p14:tracePt t="79646" x="1600200" y="3022600"/>
          <p14:tracePt t="79662" x="1574800" y="3035300"/>
          <p14:tracePt t="79679" x="1549400" y="3035300"/>
          <p14:tracePt t="79696" x="1524000" y="3048000"/>
          <p14:tracePt t="79699" x="1498600" y="3054350"/>
          <p14:tracePt t="79712" x="1479550" y="3054350"/>
          <p14:tracePt t="79729" x="1454150" y="3073400"/>
          <p14:tracePt t="79747" x="1428750" y="3086100"/>
          <p14:tracePt t="79762" x="1377950" y="3111500"/>
          <p14:tracePt t="79779" x="1352550" y="3124200"/>
          <p14:tracePt t="79795" x="1308100" y="3143250"/>
          <p14:tracePt t="79812" x="1289050" y="3155950"/>
          <p14:tracePt t="79829" x="1276350" y="3162300"/>
          <p14:tracePt t="79846" x="1263650" y="3187700"/>
          <p14:tracePt t="79863" x="1263650" y="3194050"/>
          <p14:tracePt t="79879" x="1263650" y="3206750"/>
          <p14:tracePt t="79896" x="1270000" y="3225800"/>
          <p14:tracePt t="79912" x="1282700" y="3244850"/>
          <p14:tracePt t="79929" x="1301750" y="3263900"/>
          <p14:tracePt t="79946" x="1314450" y="3276600"/>
          <p14:tracePt t="79962" x="1346200" y="3302000"/>
          <p14:tracePt t="79979" x="1409700" y="3346450"/>
          <p14:tracePt t="79996" x="1460500" y="3371850"/>
          <p14:tracePt t="80013" x="1543050" y="3409950"/>
          <p14:tracePt t="80029" x="1625600" y="3435350"/>
          <p14:tracePt t="80046" x="1714500" y="3467100"/>
          <p14:tracePt t="80062" x="1822450" y="3505200"/>
          <p14:tracePt t="80080" x="1924050" y="3530600"/>
          <p14:tracePt t="80096" x="2108200" y="3549650"/>
          <p14:tracePt t="80112" x="2266950" y="3556000"/>
          <p14:tracePt t="80129" x="2432050" y="3556000"/>
          <p14:tracePt t="80146" x="2597150" y="3556000"/>
          <p14:tracePt t="80163" x="2724150" y="3549650"/>
          <p14:tracePt t="80179" x="2844800" y="3536950"/>
          <p14:tracePt t="80196" x="2952750" y="3524250"/>
          <p14:tracePt t="80229" x="3086100" y="3511550"/>
          <p14:tracePt t="80279" x="3333750" y="3454400"/>
          <p14:tracePt t="80282" x="3378200" y="3448050"/>
          <p14:tracePt t="80295" x="3422650" y="3441700"/>
          <p14:tracePt t="80312" x="3530600" y="3416300"/>
          <p14:tracePt t="80329" x="3575050" y="3397250"/>
          <p14:tracePt t="80346" x="3594100" y="3390900"/>
          <p14:tracePt t="80362" x="3613150" y="3384550"/>
          <p14:tracePt t="80379" x="3632200" y="3378200"/>
          <p14:tracePt t="80396" x="3651250" y="3378200"/>
          <p14:tracePt t="80412" x="3695700" y="3378200"/>
          <p14:tracePt t="80429" x="3759200" y="3378200"/>
          <p14:tracePt t="80446" x="3860800" y="3378200"/>
          <p14:tracePt t="80462" x="3905250" y="3378200"/>
          <p14:tracePt t="80479" x="3917950" y="3378200"/>
          <p14:tracePt t="80496" x="3924300" y="3378200"/>
          <p14:tracePt t="80562" x="3930650" y="3378200"/>
          <p14:tracePt t="80576" x="3937000" y="3378200"/>
          <p14:tracePt t="80592" x="3943350" y="3378200"/>
          <p14:tracePt t="80618" x="3949700" y="3378200"/>
          <p14:tracePt t="80772" x="3943350" y="3378200"/>
          <p14:tracePt t="80783" x="3937000" y="3378200"/>
          <p14:tracePt t="80787" x="3930650" y="3378200"/>
          <p14:tracePt t="80795" x="3924300" y="3371850"/>
          <p14:tracePt t="80812" x="3911600" y="3365500"/>
          <p14:tracePt t="80829" x="3905250" y="3359150"/>
          <p14:tracePt t="81815" x="3905250" y="3352800"/>
          <p14:tracePt t="81823" x="3911600" y="3346450"/>
          <p14:tracePt t="81833" x="3917950" y="3340100"/>
          <p14:tracePt t="81846" x="3930650" y="3333750"/>
          <p14:tracePt t="81863" x="3937000" y="3321050"/>
          <p14:tracePt t="81879" x="3943350" y="3314700"/>
          <p14:tracePt t="81896" x="3949700" y="3302000"/>
          <p14:tracePt t="81912" x="3949700" y="3295650"/>
          <p14:tracePt t="81929" x="3949700" y="3289300"/>
          <p14:tracePt t="82016" x="3956050" y="3276600"/>
          <p14:tracePt t="82025" x="3956050" y="3270250"/>
          <p14:tracePt t="82030" x="3956050" y="3263900"/>
          <p14:tracePt t="82045" x="3962400" y="3263900"/>
          <p14:tracePt t="82079" x="3962400" y="3257550"/>
          <p14:tracePt t="82266" x="3968750" y="3257550"/>
          <p14:tracePt t="82282" x="3975100" y="3257550"/>
          <p14:tracePt t="82304" x="3981450" y="3257550"/>
          <p14:tracePt t="82326" x="3987800" y="3257550"/>
          <p14:tracePt t="82334" x="3994150" y="3257550"/>
          <p14:tracePt t="82350" x="4000500" y="3257550"/>
          <p14:tracePt t="82362" x="4000500" y="3263900"/>
          <p14:tracePt t="82379" x="4006850" y="3263900"/>
          <p14:tracePt t="82396" x="4019550" y="3270250"/>
          <p14:tracePt t="82412" x="4032250" y="3270250"/>
          <p14:tracePt t="82429" x="4044950" y="3276600"/>
          <p14:tracePt t="82446" x="4051300" y="3276600"/>
          <p14:tracePt t="82462" x="4064000" y="3276600"/>
          <p14:tracePt t="82479" x="4070350" y="3282950"/>
          <p14:tracePt t="82496" x="4083050" y="3282950"/>
          <p14:tracePt t="82512" x="4089400" y="3282950"/>
          <p14:tracePt t="82684" x="4083050" y="3282950"/>
          <p14:tracePt t="82693" x="4076700" y="3282950"/>
          <p14:tracePt t="82700" x="4070350" y="3282950"/>
          <p14:tracePt t="82712" x="4057650" y="3276600"/>
          <p14:tracePt t="82729" x="4025900" y="3263900"/>
          <p14:tracePt t="82746" x="4000500" y="3257550"/>
          <p14:tracePt t="83339" x="4006850" y="3257550"/>
          <p14:tracePt t="83348" x="4013200" y="3257550"/>
          <p14:tracePt t="83362" x="4019550" y="3257550"/>
          <p14:tracePt t="83379" x="4025900" y="3257550"/>
          <p14:tracePt t="83396" x="4032250" y="3257550"/>
          <p14:tracePt t="83413" x="4038600" y="3257550"/>
          <p14:tracePt t="83429" x="4051300" y="3263900"/>
          <p14:tracePt t="83446" x="4095750" y="3276600"/>
          <p14:tracePt t="83463" x="4121150" y="3282950"/>
          <p14:tracePt t="83479" x="4140200" y="3289300"/>
          <p14:tracePt t="83496" x="4159250" y="3289300"/>
          <p14:tracePt t="83512" x="4165600" y="3289300"/>
          <p14:tracePt t="83529" x="4171950" y="3289300"/>
          <p14:tracePt t="83546" x="4178300" y="3295650"/>
          <p14:tracePt t="83562" x="4191000" y="3295650"/>
          <p14:tracePt t="83579" x="4197350" y="3302000"/>
          <p14:tracePt t="83596" x="4210050" y="3308350"/>
          <p14:tracePt t="83612" x="4216400" y="3308350"/>
          <p14:tracePt t="83629" x="4216400" y="3314700"/>
          <p14:tracePt t="83937" x="4222750" y="3314700"/>
          <p14:tracePt t="84684" x="4229100" y="3327400"/>
          <p14:tracePt t="84691" x="4229100" y="3352800"/>
          <p14:tracePt t="84699" x="4229100" y="3371850"/>
          <p14:tracePt t="84714" x="4210050" y="3403600"/>
          <p14:tracePt t="84730" x="4197350" y="3416300"/>
          <p14:tracePt t="84745" x="4178300" y="3454400"/>
          <p14:tracePt t="84763" x="4159250" y="3467100"/>
          <p14:tracePt t="84781" x="4133850" y="3467100"/>
          <p14:tracePt t="84820" x="4114800" y="3441700"/>
          <p14:tracePt t="84835" x="4108450" y="3435350"/>
          <p14:tracePt t="84845" x="4108450" y="3422650"/>
          <p14:tracePt t="84896" x="4102100" y="3416300"/>
          <p14:tracePt t="85081" x="4095750" y="3409950"/>
          <p14:tracePt t="85097" x="4089400" y="3409950"/>
          <p14:tracePt t="85134" x="4089400" y="3403600"/>
          <p14:tracePt t="85141" x="4083050" y="3403600"/>
          <p14:tracePt t="85157" x="4076700" y="3403600"/>
          <p14:tracePt t="85195" x="4064000" y="3403600"/>
          <p14:tracePt t="85229" x="4064000" y="3397250"/>
          <p14:tracePt t="85262" x="4076700" y="3352800"/>
          <p14:tracePt t="85313" x="4083050" y="3333750"/>
          <p14:tracePt t="85834" x="4089400" y="3333750"/>
          <p14:tracePt t="85843" x="4108450" y="3333750"/>
          <p14:tracePt t="85850" x="4121150" y="3333750"/>
          <p14:tracePt t="85863" x="4140200" y="3340100"/>
          <p14:tracePt t="85879" x="4184650" y="3352800"/>
          <p14:tracePt t="85896" x="4273550" y="3371850"/>
          <p14:tracePt t="85913" x="4318000" y="3378200"/>
          <p14:tracePt t="85930" x="4349750" y="3378200"/>
          <p14:tracePt t="85946" x="4381500" y="3378200"/>
          <p14:tracePt t="85962" x="4406900" y="3378200"/>
          <p14:tracePt t="85979" x="4432300" y="3371850"/>
          <p14:tracePt t="85996" x="4451350" y="3359150"/>
          <p14:tracePt t="86012" x="4495800" y="3333750"/>
          <p14:tracePt t="86031" x="4527550" y="3314700"/>
          <p14:tracePt t="86045" x="4540250" y="3302000"/>
          <p14:tracePt t="86062" x="4552950" y="3282950"/>
          <p14:tracePt t="86079" x="4559300" y="3263900"/>
          <p14:tracePt t="86096" x="4572000" y="3232150"/>
          <p14:tracePt t="86112" x="4578350" y="3213100"/>
          <p14:tracePt t="86145" x="4578350" y="3200400"/>
          <p14:tracePt t="86308" x="4578350" y="3187700"/>
          <p14:tracePt t="86315" x="4578350" y="3181350"/>
          <p14:tracePt t="86333" x="4578350" y="3168650"/>
          <p14:tracePt t="86346" x="4559300" y="3149600"/>
          <p14:tracePt t="86362" x="4521200" y="3124200"/>
          <p14:tracePt t="86379" x="4451350" y="3098800"/>
          <p14:tracePt t="86396" x="4324350" y="3060700"/>
          <p14:tracePt t="86412" x="4184650" y="3041650"/>
          <p14:tracePt t="86429" x="4038600" y="3016250"/>
          <p14:tracePt t="86446" x="3898900" y="2984500"/>
          <p14:tracePt t="86463" x="3683000" y="2946400"/>
          <p14:tracePt t="86479" x="3613150" y="2927350"/>
          <p14:tracePt t="86495" x="3390900" y="2901950"/>
          <p14:tracePt t="86512" x="3232150" y="2882900"/>
          <p14:tracePt t="86532" x="3067050" y="2876550"/>
          <p14:tracePt t="86534" x="2971800" y="2876550"/>
          <p14:tracePt t="86546" x="2876550" y="2876550"/>
          <p14:tracePt t="86563" x="2692400" y="2870200"/>
          <p14:tracePt t="86579" x="2489200" y="2870200"/>
          <p14:tracePt t="86596" x="2197100" y="2870200"/>
          <p14:tracePt t="86613" x="2044700" y="2857500"/>
          <p14:tracePt t="86629" x="1924050" y="2857500"/>
          <p14:tracePt t="86645" x="1866900" y="2851150"/>
          <p14:tracePt t="86662" x="1822450" y="2851150"/>
          <p14:tracePt t="86678" x="1790700" y="2851150"/>
          <p14:tracePt t="86695" x="1752600" y="2851150"/>
          <p14:tracePt t="86712" x="1720850" y="2851150"/>
          <p14:tracePt t="86728" x="1689100" y="2857500"/>
          <p14:tracePt t="86745" x="1644650" y="2863850"/>
          <p14:tracePt t="86762" x="1606550" y="2870200"/>
          <p14:tracePt t="86779" x="1574800" y="2882900"/>
          <p14:tracePt t="86782" x="1555750" y="2889250"/>
          <p14:tracePt t="86795" x="1543050" y="2895600"/>
          <p14:tracePt t="86796" x="1530350" y="2895600"/>
          <p14:tracePt t="86812" x="1517650" y="2901950"/>
          <p14:tracePt t="86829" x="1485900" y="2921000"/>
          <p14:tracePt t="86846" x="1473200" y="2927350"/>
          <p14:tracePt t="86862" x="1466850" y="2940050"/>
          <p14:tracePt t="86879" x="1460500" y="2946400"/>
          <p14:tracePt t="86896" x="1454150" y="2959100"/>
          <p14:tracePt t="86912" x="1454150" y="2984500"/>
          <p14:tracePt t="86916" x="1454150" y="2997200"/>
          <p14:tracePt t="86929" x="1454150" y="3009900"/>
          <p14:tracePt t="86931" x="1454150" y="3022600"/>
          <p14:tracePt t="86946" x="1447800" y="3048000"/>
          <p14:tracePt t="86962" x="1447800" y="3086100"/>
          <p14:tracePt t="86979" x="1447800" y="3111500"/>
          <p14:tracePt t="86996" x="1447800" y="3143250"/>
          <p14:tracePt t="87012" x="1441450" y="3175000"/>
          <p14:tracePt t="87029" x="1441450" y="3200400"/>
          <p14:tracePt t="87034" x="1441450" y="3206750"/>
          <p14:tracePt t="87045" x="1454150" y="3232150"/>
          <p14:tracePt t="87062" x="1466850" y="3251200"/>
          <p14:tracePt t="87080" x="1485900" y="3270250"/>
          <p14:tracePt t="87096" x="1511300" y="3295650"/>
          <p14:tracePt t="87099" x="1524000" y="3302000"/>
          <p14:tracePt t="87112" x="1549400" y="3314700"/>
          <p14:tracePt t="87129" x="1600200" y="3346450"/>
          <p14:tracePt t="87146" x="1657350" y="3371850"/>
          <p14:tracePt t="87163" x="1708150" y="3403600"/>
          <p14:tracePt t="87183" x="1803400" y="3441700"/>
          <p14:tracePt t="87196" x="1873250" y="3467100"/>
          <p14:tracePt t="87212" x="1962150" y="3492500"/>
          <p14:tracePt t="87245" x="2241550" y="3543300"/>
          <p14:tracePt t="87295" x="2813050" y="3556000"/>
          <p14:tracePt t="87312" x="2952750" y="3556000"/>
          <p14:tracePt t="87329" x="3105150" y="3556000"/>
          <p14:tracePt t="87346" x="3263900" y="3556000"/>
          <p14:tracePt t="87362" x="3429000" y="3556000"/>
          <p14:tracePt t="87379" x="3594100" y="3556000"/>
          <p14:tracePt t="87396" x="3829050" y="3556000"/>
          <p14:tracePt t="87413" x="3962400" y="3556000"/>
          <p14:tracePt t="87429" x="4089400" y="3549650"/>
          <p14:tracePt t="87446" x="4210050" y="3549650"/>
          <p14:tracePt t="87462" x="4305300" y="3543300"/>
          <p14:tracePt t="87479" x="4400550" y="3543300"/>
          <p14:tracePt t="87482" x="4438650" y="3543300"/>
          <p14:tracePt t="87496" x="4483100" y="3536950"/>
          <p14:tracePt t="87513" x="4565650" y="3530600"/>
          <p14:tracePt t="87529" x="4724400" y="3517900"/>
          <p14:tracePt t="87546" x="4813300" y="3505200"/>
          <p14:tracePt t="87562" x="4870450" y="3492500"/>
          <p14:tracePt t="87579" x="4908550" y="3473450"/>
          <p14:tracePt t="87595" x="4921250" y="3467100"/>
          <p14:tracePt t="87612" x="4927600" y="3467100"/>
          <p14:tracePt t="87629" x="4927600" y="3460750"/>
          <p14:tracePt t="87646" x="4927600" y="3448050"/>
          <p14:tracePt t="87662" x="4914900" y="3429000"/>
          <p14:tracePt t="87679" x="4895850" y="3403600"/>
          <p14:tracePt t="87696" x="4876800" y="3378200"/>
          <p14:tracePt t="87712" x="4832350" y="3327400"/>
          <p14:tracePt t="87729" x="4787900" y="3276600"/>
          <p14:tracePt t="87746" x="4686300" y="3225800"/>
          <p14:tracePt t="87762" x="4610100" y="3187700"/>
          <p14:tracePt t="87779" x="4552950" y="3168650"/>
          <p14:tracePt t="87796" x="4495800" y="3149600"/>
          <p14:tracePt t="87799" x="4470400" y="3149600"/>
          <p14:tracePt t="87812" x="4451350" y="3149600"/>
          <p14:tracePt t="87829" x="4413250" y="3143250"/>
          <p14:tracePt t="87846" x="4381500" y="3136900"/>
          <p14:tracePt t="87862" x="4368800" y="3136900"/>
          <p14:tracePt t="87879" x="4330700" y="3136900"/>
          <p14:tracePt t="87896" x="4318000" y="3136900"/>
          <p14:tracePt t="87912" x="4305300" y="3136900"/>
          <p14:tracePt t="95691" x="4292600" y="3136900"/>
          <p14:tracePt t="95700" x="4273550" y="3143250"/>
          <p14:tracePt t="95707" x="4254500" y="3155950"/>
          <p14:tracePt t="95716" x="4235450" y="3168650"/>
          <p14:tracePt t="95730" x="4222750" y="3181350"/>
          <p14:tracePt t="95746" x="4197350" y="3232150"/>
          <p14:tracePt t="95763" x="4191000" y="3244850"/>
          <p14:tracePt t="95779" x="4191000" y="3251200"/>
          <p14:tracePt t="95823" x="4191000" y="3257550"/>
          <p14:tracePt t="95832" x="4197350" y="3270250"/>
          <p14:tracePt t="95846" x="4184650" y="3302000"/>
          <p14:tracePt t="95862" x="4146550" y="3352800"/>
          <p14:tracePt t="95879" x="4057650" y="3429000"/>
          <p14:tracePt t="95896" x="3911600" y="3498850"/>
          <p14:tracePt t="95912" x="3733800" y="3556000"/>
          <p14:tracePt t="95929" x="3581400" y="3600450"/>
          <p14:tracePt t="95946" x="3352800" y="3638550"/>
          <p14:tracePt t="95962" x="3225800" y="3657600"/>
          <p14:tracePt t="95979" x="3130550" y="3670300"/>
          <p14:tracePt t="95996" x="3098800" y="3676650"/>
          <p14:tracePt t="96012" x="3092450" y="3683000"/>
          <p14:tracePt t="96046" x="3098800" y="3683000"/>
          <p14:tracePt t="96062" x="3105150" y="3683000"/>
          <p14:tracePt t="96118" x="3098800" y="3683000"/>
          <p14:tracePt t="96127" x="3092450" y="3676650"/>
          <p14:tracePt t="96146" x="3073400" y="3663950"/>
          <p14:tracePt t="96162" x="3067050" y="3663950"/>
          <p14:tracePt t="96233" x="3079750" y="3663950"/>
          <p14:tracePt t="96242" x="3098800" y="3670300"/>
          <p14:tracePt t="96296" x="3568700" y="3752850"/>
          <p14:tracePt t="96313" x="3784600" y="3765550"/>
          <p14:tracePt t="96329" x="3956050" y="3765550"/>
          <p14:tracePt t="96346" x="4057650" y="3765550"/>
          <p14:tracePt t="96362" x="4095750" y="3765550"/>
          <p14:tracePt t="96379" x="4108450" y="3765550"/>
          <p14:tracePt t="96396" x="4114800" y="3765550"/>
          <p14:tracePt t="96444" x="4127500" y="3765550"/>
          <p14:tracePt t="96461" x="4133850" y="3765550"/>
          <p14:tracePt t="99844" x="4121150" y="3765550"/>
          <p14:tracePt t="99851" x="4089400" y="3765550"/>
          <p14:tracePt t="99863" x="4000500" y="3778250"/>
          <p14:tracePt t="99879" x="3721100" y="3854450"/>
          <p14:tracePt t="99896" x="3251200" y="3987800"/>
          <p14:tracePt t="99913" x="2374900" y="4337050"/>
          <p14:tracePt t="99929" x="1784350" y="4572000"/>
          <p14:tracePt t="99946" x="1212850" y="4743450"/>
          <p14:tracePt t="99963" x="787400" y="4851400"/>
          <p14:tracePt t="99979" x="482600" y="4914900"/>
          <p14:tracePt t="99996" x="292100" y="4933950"/>
          <p14:tracePt t="99999" x="222250" y="4933950"/>
          <p14:tracePt t="100012" x="165100" y="4927600"/>
          <p14:tracePt t="100029" x="63500" y="4883150"/>
          <p14:tracePt t="100046" x="12700" y="4832350"/>
          <p14:tracePt t="100062" x="12700" y="4806950"/>
          <p14:tracePt t="100079" x="6350" y="4787900"/>
          <p14:tracePt t="100163" x="6350" y="4718050"/>
          <p14:tracePt t="100169" x="31750" y="4711700"/>
          <p14:tracePt t="100213" x="292100" y="4673600"/>
          <p14:tracePt t="100242" x="628650" y="4648200"/>
          <p14:tracePt t="100363" x="1212850" y="4533900"/>
          <p14:tracePt t="100413" x="1257300" y="4502150"/>
          <p14:tracePt t="100462" x="1301750" y="4457700"/>
          <p14:tracePt t="100513" x="1314450" y="4400550"/>
          <p14:tracePt t="100529" x="1320800" y="4394200"/>
          <p14:tracePt t="100546" x="1365250" y="4387850"/>
          <p14:tracePt t="100563" x="1441450" y="4375150"/>
          <p14:tracePt t="100566" x="1504950" y="4368800"/>
          <p14:tracePt t="100579" x="1581150" y="4368800"/>
          <p14:tracePt t="100596" x="1885950" y="4368800"/>
          <p14:tracePt t="100612" x="2235200" y="4375150"/>
          <p14:tracePt t="100632" x="2749550" y="4375150"/>
          <p14:tracePt t="100646" x="3155950" y="4362450"/>
          <p14:tracePt t="100662" x="3302000" y="4343400"/>
          <p14:tracePt t="100679" x="3327400" y="4330700"/>
          <p14:tracePt t="100716" x="3327400" y="4324350"/>
          <p14:tracePt t="100730" x="3314700" y="4318000"/>
          <p14:tracePt t="100746" x="3251200" y="4318000"/>
          <p14:tracePt t="100762" x="3200400" y="4330700"/>
          <p14:tracePt t="100779" x="3155950" y="4343400"/>
          <p14:tracePt t="100796" x="3130550" y="4356100"/>
          <p14:tracePt t="100813" x="3105150" y="4368800"/>
          <p14:tracePt t="100829" x="3098800" y="4375150"/>
          <p14:tracePt t="100846" x="3098800" y="4381500"/>
          <p14:tracePt t="101523" x="3105150" y="4375150"/>
          <p14:tracePt t="101533" x="3130550" y="4368800"/>
          <p14:tracePt t="101537" x="3175000" y="4356100"/>
          <p14:tracePt t="101546" x="3244850" y="4337050"/>
          <p14:tracePt t="101563" x="3422650" y="4324350"/>
          <p14:tracePt t="101579" x="3587750" y="4305300"/>
          <p14:tracePt t="101596" x="3759200" y="4273550"/>
          <p14:tracePt t="101612" x="3911600" y="4254500"/>
          <p14:tracePt t="101630" x="4025900" y="4235450"/>
          <p14:tracePt t="101647" x="4089400" y="4229100"/>
          <p14:tracePt t="101662" x="4095750" y="4229100"/>
          <p14:tracePt t="101834" x="4095750" y="4216400"/>
          <p14:tracePt t="101843" x="4095750" y="4203700"/>
          <p14:tracePt t="101849" x="4108450" y="4191000"/>
          <p14:tracePt t="101863" x="4108450" y="4178300"/>
          <p14:tracePt t="101879" x="4121150" y="4152900"/>
          <p14:tracePt t="101896" x="4127500" y="4140200"/>
          <p14:tracePt t="101913" x="4127500" y="4133850"/>
          <p14:tracePt t="101929" x="4133850" y="4121150"/>
          <p14:tracePt t="101946" x="4140200" y="4114800"/>
          <p14:tracePt t="101963" x="4140200" y="4108450"/>
          <p14:tracePt t="101979" x="4146550" y="4108450"/>
          <p14:tracePt t="102098" x="4146550" y="4114800"/>
          <p14:tracePt t="102107" x="4146550" y="4121150"/>
          <p14:tracePt t="102116" x="4152900" y="4133850"/>
          <p14:tracePt t="102129" x="4159250" y="4133850"/>
          <p14:tracePt t="102557" x="4165600" y="4133850"/>
          <p14:tracePt t="102566" x="4178300" y="4127500"/>
          <p14:tracePt t="102573" x="4191000" y="4121150"/>
          <p14:tracePt t="102584" x="4210050" y="4121150"/>
          <p14:tracePt t="102596" x="4248150" y="4114800"/>
          <p14:tracePt t="102613" x="4318000" y="4114800"/>
          <p14:tracePt t="102629" x="4413250" y="4114800"/>
          <p14:tracePt t="102646" x="4521200" y="4114800"/>
          <p14:tracePt t="102663" x="4610100" y="4114800"/>
          <p14:tracePt t="102679" x="4679950" y="4108450"/>
          <p14:tracePt t="102696" x="4730750" y="4108450"/>
          <p14:tracePt t="102712" x="4749800" y="4108450"/>
          <p14:tracePt t="102729" x="4775200" y="4108450"/>
          <p14:tracePt t="102746" x="4806950" y="4108450"/>
          <p14:tracePt t="102763" x="4838700" y="4108450"/>
          <p14:tracePt t="102779" x="4870450" y="4108450"/>
          <p14:tracePt t="102796" x="4902200" y="4108450"/>
          <p14:tracePt t="102812" x="4908550" y="4108450"/>
          <p14:tracePt t="103553" x="4914900" y="4108450"/>
          <p14:tracePt t="103561" x="4914900" y="4102100"/>
          <p14:tracePt t="103568" x="4927600" y="4095750"/>
          <p14:tracePt t="103579" x="4946650" y="4089400"/>
          <p14:tracePt t="103596" x="4984750" y="4089400"/>
          <p14:tracePt t="103613" x="5048250" y="4083050"/>
          <p14:tracePt t="103629" x="5162550" y="4083050"/>
          <p14:tracePt t="103646" x="5340350" y="4083050"/>
          <p14:tracePt t="103663" x="5461000" y="4083050"/>
          <p14:tracePt t="103679" x="5568950" y="4089400"/>
          <p14:tracePt t="103696" x="5702300" y="4089400"/>
          <p14:tracePt t="103713" x="5829300" y="4089400"/>
          <p14:tracePt t="103729" x="5975350" y="4089400"/>
          <p14:tracePt t="103746" x="6191250" y="4089400"/>
          <p14:tracePt t="103763" x="6330950" y="4083050"/>
          <p14:tracePt t="103779" x="6413500" y="4076700"/>
          <p14:tracePt t="103796" x="6477000" y="4070350"/>
          <p14:tracePt t="103813" x="6508750" y="4064000"/>
          <p14:tracePt t="103829" x="6527800" y="4057650"/>
          <p14:tracePt t="103910" x="6534150" y="4057650"/>
          <p14:tracePt t="103918" x="6546850" y="4057650"/>
          <p14:tracePt t="103929" x="6565900" y="4057650"/>
          <p14:tracePt t="103946" x="6578600" y="4057650"/>
          <p14:tracePt t="103963" x="6597650" y="4051300"/>
          <p14:tracePt t="103979" x="6610350" y="4051300"/>
          <p14:tracePt t="103996" x="6629400" y="4051300"/>
          <p14:tracePt t="104013" x="6635750" y="4051300"/>
          <p14:tracePt t="104029" x="6642100" y="4044950"/>
          <p14:tracePt t="104046" x="6648450" y="4044950"/>
          <p14:tracePt t="104079" x="6654800" y="4044950"/>
          <p14:tracePt t="104370" x="6661150" y="4044950"/>
          <p14:tracePt t="104587" x="6667500" y="4044950"/>
          <p14:tracePt t="109839" x="6642100" y="4032250"/>
          <p14:tracePt t="109845" x="6515100" y="3981450"/>
          <p14:tracePt t="109862" x="5969000" y="3860800"/>
          <p14:tracePt t="109879" x="5099050" y="3759200"/>
          <p14:tracePt t="109896" x="4260850" y="3663950"/>
          <p14:tracePt t="109913" x="3714750" y="3625850"/>
          <p14:tracePt t="109929" x="3479800" y="3651250"/>
          <p14:tracePt t="109946" x="3295650" y="3752850"/>
          <p14:tracePt t="109963" x="3155950" y="3810000"/>
          <p14:tracePt t="109979" x="2940050" y="3886200"/>
          <p14:tracePt t="109996" x="2673350" y="3981450"/>
          <p14:tracePt t="110012" x="2413000" y="4051300"/>
          <p14:tracePt t="110029" x="2241550" y="4095750"/>
          <p14:tracePt t="110046" x="2057400" y="4102100"/>
          <p14:tracePt t="110063" x="1930400" y="4064000"/>
          <p14:tracePt t="110079" x="1822450" y="4019550"/>
          <p14:tracePt t="110096" x="1733550" y="3968750"/>
          <p14:tracePt t="110113" x="1631950" y="3898900"/>
          <p14:tracePt t="110129" x="1511300" y="3816350"/>
          <p14:tracePt t="110146" x="1441450" y="3752850"/>
          <p14:tracePt t="110162" x="1441450" y="3695700"/>
          <p14:tracePt t="110179" x="1473200" y="3657600"/>
          <p14:tracePt t="110196" x="1530350" y="3632200"/>
          <p14:tracePt t="110212" x="1549400" y="3625850"/>
          <p14:tracePt t="110229" x="1581150" y="3644900"/>
          <p14:tracePt t="110263" x="1625600" y="3670300"/>
          <p14:tracePt t="110312" x="1689100" y="3708400"/>
          <p14:tracePt t="110329" x="1708150" y="3721100"/>
          <p14:tracePt t="110346" x="1714500" y="3733800"/>
          <p14:tracePt t="110363" x="1720850" y="3740150"/>
          <p14:tracePt t="110935" x="1727200" y="3740150"/>
          <p14:tracePt t="110943" x="1746250" y="3740150"/>
          <p14:tracePt t="110949" x="1828800" y="3746500"/>
          <p14:tracePt t="110962" x="1949450" y="3765550"/>
          <p14:tracePt t="110979" x="2298700" y="3822700"/>
          <p14:tracePt t="110996" x="2692400" y="3873500"/>
          <p14:tracePt t="111012" x="2984500" y="3905250"/>
          <p14:tracePt t="111029" x="3244850" y="3905250"/>
          <p14:tracePt t="111046" x="3454400" y="3905250"/>
          <p14:tracePt t="111063" x="3594100" y="3905250"/>
          <p14:tracePt t="111079" x="3657600" y="3905250"/>
          <p14:tracePt t="111096" x="3683000" y="3905250"/>
          <p14:tracePt t="111129" x="3689350" y="3905250"/>
          <p14:tracePt t="111146" x="3695700" y="3911600"/>
          <p14:tracePt t="111163" x="3708400" y="3911600"/>
          <p14:tracePt t="111603" x="3721100" y="3911600"/>
          <p14:tracePt t="111626" x="3721100" y="3917950"/>
          <p14:tracePt t="111635" x="3727450" y="3917950"/>
          <p14:tracePt t="111645" x="3727450" y="3924300"/>
          <p14:tracePt t="111664" x="3721100" y="3943350"/>
          <p14:tracePt t="111679" x="3708400" y="3987800"/>
          <p14:tracePt t="111696" x="3657600" y="4095750"/>
          <p14:tracePt t="111714" x="3638550" y="4146550"/>
          <p14:tracePt t="111729" x="3600450" y="4191000"/>
          <p14:tracePt t="111746" x="3562350" y="4229100"/>
          <p14:tracePt t="111763" x="3530600" y="4260850"/>
          <p14:tracePt t="111779" x="3492500" y="4286250"/>
          <p14:tracePt t="111796" x="3448050" y="4318000"/>
          <p14:tracePt t="111813" x="3422650" y="4330700"/>
          <p14:tracePt t="111829" x="3384550" y="4349750"/>
          <p14:tracePt t="111846" x="3359150" y="4368800"/>
          <p14:tracePt t="111862" x="3333750" y="4387850"/>
          <p14:tracePt t="111879" x="3321050" y="4400550"/>
          <p14:tracePt t="111896" x="3308350" y="4406900"/>
          <p14:tracePt t="111913" x="3295650" y="4413250"/>
          <p14:tracePt t="111929" x="3200400" y="4419600"/>
          <p14:tracePt t="111946" x="3130550" y="4419600"/>
          <p14:tracePt t="111963" x="3098800" y="4419600"/>
          <p14:tracePt t="111979" x="3067050" y="4406900"/>
          <p14:tracePt t="111996" x="3035300" y="4406900"/>
          <p14:tracePt t="112013" x="2997200" y="4400550"/>
          <p14:tracePt t="112029" x="2940050" y="4400550"/>
          <p14:tracePt t="112046" x="2851150" y="4400550"/>
          <p14:tracePt t="112063" x="2781300" y="4400550"/>
          <p14:tracePt t="112079" x="2711450" y="4400550"/>
          <p14:tracePt t="112096" x="2654300" y="4406900"/>
          <p14:tracePt t="112113" x="2609850" y="4406900"/>
          <p14:tracePt t="112130" x="2584450" y="4406900"/>
          <p14:tracePt t="112146" x="2578100" y="4406900"/>
          <p14:tracePt t="112257" x="2571750" y="4406900"/>
          <p14:tracePt t="112270" x="2565400" y="4413250"/>
          <p14:tracePt t="112277" x="2565400" y="4419600"/>
          <p14:tracePt t="112285" x="2559050" y="4425950"/>
          <p14:tracePt t="112301" x="2546350" y="4438650"/>
          <p14:tracePt t="112312" x="2546350" y="4445000"/>
          <p14:tracePt t="112329" x="2533650" y="4457700"/>
          <p14:tracePt t="112346" x="2533650" y="4464050"/>
          <p14:tracePt t="112363" x="2533650" y="4470400"/>
          <p14:tracePt t="112616" x="2540000" y="4464050"/>
          <p14:tracePt t="112623" x="2540000" y="4457700"/>
          <p14:tracePt t="112630" x="2546350" y="4457700"/>
          <p14:tracePt t="112646" x="2552700" y="4457700"/>
          <p14:tracePt t="112663" x="2571750" y="4457700"/>
          <p14:tracePt t="112679" x="2590800" y="4451350"/>
          <p14:tracePt t="112696" x="2616200" y="4445000"/>
          <p14:tracePt t="112713" x="2654300" y="4445000"/>
          <p14:tracePt t="112731" x="2730500" y="4438650"/>
          <p14:tracePt t="112746" x="2787650" y="4425950"/>
          <p14:tracePt t="112763" x="2832100" y="4425950"/>
          <p14:tracePt t="112779" x="2857500" y="4419600"/>
          <p14:tracePt t="113243" x="2863850" y="4419600"/>
          <p14:tracePt t="113250" x="2876550" y="4419600"/>
          <p14:tracePt t="113279" x="2940050" y="4432300"/>
          <p14:tracePt t="113296" x="3028950" y="4445000"/>
          <p14:tracePt t="113313" x="3187700" y="4445000"/>
          <p14:tracePt t="113329" x="3359150" y="4445000"/>
          <p14:tracePt t="113346" x="3390900" y="4438650"/>
          <p14:tracePt t="113363" x="3397250" y="4438650"/>
          <p14:tracePt t="130299" x="3390900" y="4457700"/>
          <p14:tracePt t="130307" x="3365500" y="4495800"/>
          <p14:tracePt t="130316" x="3346450" y="4521200"/>
          <p14:tracePt t="130330" x="3333750" y="4552950"/>
          <p14:tracePt t="130346" x="3289300" y="4610100"/>
          <p14:tracePt t="130363" x="3270250" y="4629150"/>
          <p14:tracePt t="130380" x="3251200" y="4635500"/>
          <p14:tracePt t="130396" x="3244850" y="4641850"/>
          <p14:tracePt t="130399" x="3238500" y="4648200"/>
          <p14:tracePt t="130413" x="3232150" y="4648200"/>
          <p14:tracePt t="130416" x="3225800" y="4654550"/>
          <p14:tracePt t="130429" x="3219450" y="4654550"/>
          <p14:tracePt t="130432" x="3219450" y="4660900"/>
          <p14:tracePt t="130446" x="3206750" y="4667250"/>
          <p14:tracePt t="130479" x="3200400" y="4667250"/>
          <p14:tracePt t="130496" x="3200400" y="4673600"/>
          <p14:tracePt t="130513" x="3181350" y="4686300"/>
          <p14:tracePt t="130529" x="3155950" y="4705350"/>
          <p14:tracePt t="130563" x="3175000" y="4711700"/>
          <p14:tracePt t="130579" x="3187700" y="4718050"/>
          <p14:tracePt t="130596" x="3200400" y="4718050"/>
          <p14:tracePt t="130613" x="3232150" y="4724400"/>
          <p14:tracePt t="130630" x="3263900" y="4730750"/>
          <p14:tracePt t="130646" x="3302000" y="4730750"/>
          <p14:tracePt t="130663" x="3346450" y="4730750"/>
          <p14:tracePt t="130679" x="3390900" y="4730750"/>
          <p14:tracePt t="130696" x="3397250" y="4724400"/>
          <p14:tracePt t="130713" x="3403600" y="4724400"/>
          <p14:tracePt t="130729" x="3403600" y="4718050"/>
          <p14:tracePt t="130746" x="3403600" y="4711700"/>
          <p14:tracePt t="130763" x="3403600" y="4705350"/>
          <p14:tracePt t="131123" x="3416300" y="4705350"/>
          <p14:tracePt t="131133" x="3473450" y="4705350"/>
          <p14:tracePt t="131139" x="3556000" y="4705350"/>
          <p14:tracePt t="131148" x="3676650" y="4730750"/>
          <p14:tracePt t="131163" x="3924300" y="4775200"/>
          <p14:tracePt t="131180" x="4095750" y="4787900"/>
          <p14:tracePt t="131196" x="4216400" y="4806950"/>
          <p14:tracePt t="131213" x="4311650" y="4819650"/>
          <p14:tracePt t="131247" x="4425950" y="4832350"/>
          <p14:tracePt t="131296" x="4432300" y="4832350"/>
          <p14:tracePt t="131329" x="4438650" y="4832350"/>
          <p14:tracePt t="131411" x="4438650" y="4838700"/>
          <p14:tracePt t="134319" x="4451350" y="4838700"/>
          <p14:tracePt t="134327" x="4451350" y="4832350"/>
          <p14:tracePt t="134375" x="4464050" y="4826000"/>
          <p14:tracePt t="134382" x="4476750" y="4819650"/>
          <p14:tracePt t="134396" x="4527550" y="4806950"/>
          <p14:tracePt t="134413" x="4616450" y="4781550"/>
          <p14:tracePt t="134429" x="4737100" y="4762500"/>
          <p14:tracePt t="134446" x="4889500" y="4730750"/>
          <p14:tracePt t="134463" x="5029200" y="4692650"/>
          <p14:tracePt t="134480" x="5137150" y="4654550"/>
          <p14:tracePt t="134496" x="5187950" y="4635500"/>
          <p14:tracePt t="134513" x="5187950" y="4629150"/>
          <p14:tracePt t="134663" x="5194300" y="4629150"/>
          <p14:tracePt t="134671" x="5200650" y="4641850"/>
          <p14:tracePt t="134679" x="5207000" y="4648200"/>
          <p14:tracePt t="134696" x="5219700" y="4660900"/>
          <p14:tracePt t="134713" x="5238750" y="4673600"/>
          <p14:tracePt t="134730" x="5257800" y="4686300"/>
          <p14:tracePt t="134747" x="5270500" y="4692650"/>
          <p14:tracePt t="134763" x="5283200" y="4705350"/>
          <p14:tracePt t="134780" x="5289550" y="4718050"/>
          <p14:tracePt t="134796" x="5295900" y="4718050"/>
          <p14:tracePt t="134813" x="5302250" y="4724400"/>
          <p14:tracePt t="135495" x="5314950" y="4724400"/>
          <p14:tracePt t="135504" x="5327650" y="4724400"/>
          <p14:tracePt t="135513" x="5334000" y="4724400"/>
          <p14:tracePt t="135565" x="5334000" y="4718050"/>
          <p14:tracePt t="135573" x="5340350" y="4699000"/>
          <p14:tracePt t="135583" x="5340350" y="4679950"/>
          <p14:tracePt t="135597" x="5346700" y="4641850"/>
          <p14:tracePt t="135613" x="5353050" y="4603750"/>
          <p14:tracePt t="135630" x="5353050" y="4565650"/>
          <p14:tracePt t="135646" x="5353050" y="4521200"/>
          <p14:tracePt t="135663" x="5353050" y="4470400"/>
          <p14:tracePt t="135680" x="5340350" y="4445000"/>
          <p14:tracePt t="135696" x="5321300" y="4419600"/>
          <p14:tracePt t="135713" x="5314950" y="4413250"/>
          <p14:tracePt t="136023" x="5321300" y="4413250"/>
          <p14:tracePt t="136033" x="5334000" y="4425950"/>
          <p14:tracePt t="136039" x="5340350" y="4438650"/>
          <p14:tracePt t="136048" x="5353050" y="4451350"/>
          <p14:tracePt t="136063" x="5384800" y="4483100"/>
          <p14:tracePt t="136079" x="5416550" y="4514850"/>
          <p14:tracePt t="136096" x="5435600" y="4533900"/>
          <p14:tracePt t="136113" x="5441950" y="4552950"/>
          <p14:tracePt t="136129" x="5448300" y="4572000"/>
          <p14:tracePt t="136146" x="5441950" y="4591050"/>
          <p14:tracePt t="136163" x="5422900" y="4610100"/>
          <p14:tracePt t="136179" x="5378450" y="4629150"/>
          <p14:tracePt t="136196" x="5321300" y="4648200"/>
          <p14:tracePt t="136213" x="5257800" y="4673600"/>
          <p14:tracePt t="136247" x="5156200" y="4730750"/>
          <p14:tracePt t="136296" x="5105400" y="4775200"/>
          <p14:tracePt t="139111" x="5118100" y="4775200"/>
          <p14:tracePt t="139118" x="5143500" y="4775200"/>
          <p14:tracePt t="139129" x="5168900" y="4775200"/>
          <p14:tracePt t="139146" x="5207000" y="4775200"/>
          <p14:tracePt t="139163" x="5245100" y="4775200"/>
          <p14:tracePt t="139179" x="5276850" y="4781550"/>
          <p14:tracePt t="139196" x="5302250" y="4781550"/>
          <p14:tracePt t="139229" x="5308600" y="4781550"/>
          <p14:tracePt t="139423" x="5321300" y="4781550"/>
          <p14:tracePt t="139433" x="5340350" y="4781550"/>
          <p14:tracePt t="139438" x="5359400" y="4781550"/>
          <p14:tracePt t="139446" x="5372100" y="4781550"/>
          <p14:tracePt t="139463" x="5397500" y="4781550"/>
          <p14:tracePt t="139480" x="5429250" y="4781550"/>
          <p14:tracePt t="139496" x="5461000" y="4768850"/>
          <p14:tracePt t="139499" x="5480050" y="4762500"/>
          <p14:tracePt t="139513" x="5486400" y="4762500"/>
          <p14:tracePt t="139530" x="5505450" y="4762500"/>
          <p14:tracePt t="139546" x="5518150" y="4762500"/>
          <p14:tracePt t="139678" x="5524500" y="4762500"/>
          <p14:tracePt t="139695" x="5530850" y="4762500"/>
          <p14:tracePt t="139709" x="5537200" y="4762500"/>
          <p14:tracePt t="154339" x="5499100" y="4743450"/>
          <p14:tracePt t="154348" x="5435600" y="4705350"/>
          <p14:tracePt t="154364" x="5314950" y="4654550"/>
          <p14:tracePt t="154380" x="5232400" y="4622800"/>
          <p14:tracePt t="154396" x="5213350" y="4622800"/>
          <p14:tracePt t="154400" x="5207000" y="4622800"/>
          <p14:tracePt t="154463" x="5187950" y="4622800"/>
          <p14:tracePt t="154471" x="5162550" y="4622800"/>
          <p14:tracePt t="154480" x="5118100" y="4622800"/>
          <p14:tracePt t="154496" x="4991100" y="4616450"/>
          <p14:tracePt t="154513" x="4794250" y="4616450"/>
          <p14:tracePt t="154530" x="4565650" y="4622800"/>
          <p14:tracePt t="154546" x="4279900" y="4629150"/>
          <p14:tracePt t="154563" x="3994150" y="4635500"/>
          <p14:tracePt t="154580" x="3759200" y="4635500"/>
          <p14:tracePt t="154596" x="3473450" y="4648200"/>
          <p14:tracePt t="154613" x="3333750" y="4667250"/>
          <p14:tracePt t="154630" x="3225800" y="4692650"/>
          <p14:tracePt t="154646" x="3194050" y="4705350"/>
          <p14:tracePt t="154774" x="3200400" y="4705350"/>
          <p14:tracePt t="154782" x="3213100" y="4705350"/>
          <p14:tracePt t="154796" x="3244850" y="4699000"/>
          <p14:tracePt t="154813" x="3340100" y="4622800"/>
          <p14:tracePt t="154830" x="3390900" y="4552950"/>
          <p14:tracePt t="154846" x="3429000" y="4489450"/>
          <p14:tracePt t="154863" x="3448050" y="4451350"/>
          <p14:tracePt t="154880" x="3454400" y="4425950"/>
          <p14:tracePt t="154897" x="3460750" y="4419600"/>
          <p14:tracePt t="154913" x="3467100" y="4419600"/>
          <p14:tracePt t="154930" x="3492500" y="4419600"/>
          <p14:tracePt t="154947" x="3530600" y="4419600"/>
          <p14:tracePt t="154963" x="3562350" y="4400550"/>
          <p14:tracePt t="154980" x="3587750" y="4387850"/>
          <p14:tracePt t="154996" x="3613150" y="4362450"/>
          <p14:tracePt t="155013" x="3625850" y="4343400"/>
          <p14:tracePt t="155030" x="3625850" y="4337050"/>
          <p14:tracePt t="155085" x="3638550" y="4337050"/>
          <p14:tracePt t="155093" x="3651250" y="4337050"/>
          <p14:tracePt t="155102" x="3670300" y="4337050"/>
          <p14:tracePt t="155113" x="3689350" y="4330700"/>
          <p14:tracePt t="155130" x="3740150" y="4318000"/>
          <p14:tracePt t="155146" x="3797300" y="4286250"/>
          <p14:tracePt t="155163" x="3803650" y="4273550"/>
          <p14:tracePt t="155273" x="3822700" y="4260850"/>
          <p14:tracePt t="155283" x="3854450" y="4254500"/>
          <p14:tracePt t="155296" x="3911600" y="4222750"/>
          <p14:tracePt t="155313" x="3956050" y="4203700"/>
          <p14:tracePt t="155330" x="4000500" y="4178300"/>
          <p14:tracePt t="155346" x="4051300" y="4152900"/>
          <p14:tracePt t="155363" x="4070350" y="4140200"/>
          <p14:tracePt t="155380" x="4076700" y="4140200"/>
          <p14:tracePt t="155396" x="4076700" y="4133850"/>
          <p14:tracePt t="155413" x="4121150" y="4121150"/>
          <p14:tracePt t="155430" x="4197350" y="4102100"/>
          <p14:tracePt t="155447" x="4254500" y="4083050"/>
          <p14:tracePt t="155463" x="4286250" y="4076700"/>
          <p14:tracePt t="155522" x="4286250" y="4083050"/>
          <p14:tracePt t="155529" x="4286250" y="4095750"/>
          <p14:tracePt t="155546" x="4286250" y="4102100"/>
          <p14:tracePt t="155563" x="4292600" y="4114800"/>
          <p14:tracePt t="155580" x="4298950" y="4114800"/>
          <p14:tracePt t="155596" x="4305300" y="4114800"/>
          <p14:tracePt t="155630" x="4305300" y="4121150"/>
          <p14:tracePt t="155646" x="4305300" y="4133850"/>
          <p14:tracePt t="155663" x="4311650" y="4146550"/>
          <p14:tracePt t="155680" x="4311650" y="4152900"/>
          <p14:tracePt t="155696" x="4318000" y="4159250"/>
          <p14:tracePt t="157724" x="4318000" y="4171950"/>
          <p14:tracePt t="157730" x="4305300" y="4216400"/>
          <p14:tracePt t="157747" x="4254500" y="4292600"/>
          <p14:tracePt t="157763" x="4159250" y="4368800"/>
          <p14:tracePt t="157780" x="4019550" y="4438650"/>
          <p14:tracePt t="157797" x="3835400" y="4502150"/>
          <p14:tracePt t="157814" x="3663950" y="4572000"/>
          <p14:tracePt t="157830" x="3524250" y="4641850"/>
          <p14:tracePt t="157847" x="3333750" y="4762500"/>
          <p14:tracePt t="157863" x="3225800" y="4832350"/>
          <p14:tracePt t="157880" x="3117850" y="4864100"/>
          <p14:tracePt t="157896" x="3041650" y="4883150"/>
          <p14:tracePt t="157913" x="2971800" y="4876800"/>
          <p14:tracePt t="157930" x="2908300" y="4857750"/>
          <p14:tracePt t="157947" x="2806700" y="4826000"/>
          <p14:tracePt t="157965" x="2698750" y="4794250"/>
          <p14:tracePt t="157980" x="2546350" y="4775200"/>
          <p14:tracePt t="157996" x="2400300" y="4775200"/>
          <p14:tracePt t="158013" x="2298700" y="4781550"/>
          <p14:tracePt t="158030" x="2228850" y="4794250"/>
          <p14:tracePt t="158046" x="2178050" y="4806950"/>
          <p14:tracePt t="158063" x="2152650" y="4826000"/>
          <p14:tracePt t="158080" x="2120900" y="4857750"/>
          <p14:tracePt t="158096" x="2101850" y="4889500"/>
          <p14:tracePt t="158113" x="2095500" y="4921250"/>
          <p14:tracePt t="158130" x="2095500" y="4946650"/>
          <p14:tracePt t="158146" x="2095500" y="4965700"/>
          <p14:tracePt t="158163" x="2095500" y="4991100"/>
          <p14:tracePt t="158180" x="2095500" y="4997450"/>
          <p14:tracePt t="158196" x="2101850" y="5016500"/>
          <p14:tracePt t="159073" x="2108200" y="5022850"/>
          <p14:tracePt t="159081" x="2133600" y="5041900"/>
          <p14:tracePt t="159090" x="2146300" y="5060950"/>
          <p14:tracePt t="159097" x="2159000" y="5067300"/>
          <p14:tracePt t="159113" x="2165350" y="5080000"/>
          <p14:tracePt t="159130" x="2190750" y="5092700"/>
          <p14:tracePt t="159146" x="2203450" y="5092700"/>
          <p14:tracePt t="159685" x="2209800" y="5092700"/>
          <p14:tracePt t="159690" x="2266950" y="5092700"/>
          <p14:tracePt t="159696" x="2330450" y="5092700"/>
          <p14:tracePt t="159713" x="2489200" y="5092700"/>
          <p14:tracePt t="159730" x="2628900" y="5080000"/>
          <p14:tracePt t="159746" x="2774950" y="5060950"/>
          <p14:tracePt t="159762" x="2889250" y="5060950"/>
          <p14:tracePt t="159779" x="2990850" y="5054600"/>
          <p14:tracePt t="159796" x="3060700" y="5054600"/>
          <p14:tracePt t="159813" x="3105150" y="5054600"/>
          <p14:tracePt t="159814" x="3124200" y="5054600"/>
          <p14:tracePt t="159829" x="3155950" y="5067300"/>
          <p14:tracePt t="159846" x="3206750" y="5073650"/>
          <p14:tracePt t="159862" x="3251200" y="5080000"/>
          <p14:tracePt t="159879" x="3295650" y="5080000"/>
          <p14:tracePt t="159896" x="3333750" y="5080000"/>
          <p14:tracePt t="159897" x="3352800" y="5080000"/>
          <p14:tracePt t="159912" x="3371850" y="5080000"/>
          <p14:tracePt t="159929" x="3378200" y="5080000"/>
          <p14:tracePt t="159985" x="3378200" y="5086350"/>
          <p14:tracePt t="159994" x="3390900" y="5092700"/>
          <p14:tracePt t="160013" x="3416300" y="5105400"/>
          <p14:tracePt t="160030" x="3454400" y="5118100"/>
          <p14:tracePt t="160046" x="3549650" y="5130800"/>
          <p14:tracePt t="160063" x="3606800" y="5130800"/>
          <p14:tracePt t="160080" x="3670300" y="5137150"/>
          <p14:tracePt t="160096" x="3708400" y="5143500"/>
          <p14:tracePt t="160113" x="3733800" y="5143500"/>
          <p14:tracePt t="160130" x="3765550" y="5143500"/>
          <p14:tracePt t="160146" x="3797300" y="5143500"/>
          <p14:tracePt t="160163" x="3835400" y="5143500"/>
          <p14:tracePt t="160180" x="3873500" y="5143500"/>
          <p14:tracePt t="160199" x="3879850" y="5143500"/>
          <p14:tracePt t="160202" x="3892550" y="5143500"/>
          <p14:tracePt t="160213" x="3898900" y="5143500"/>
          <p14:tracePt t="160247" x="3917950" y="5143500"/>
          <p14:tracePt t="160313" x="3924300" y="5143500"/>
          <p14:tracePt t="160330" x="3937000" y="5143500"/>
          <p14:tracePt t="161200" x="3943350" y="5137150"/>
          <p14:tracePt t="161207" x="3975100" y="5137150"/>
          <p14:tracePt t="161229" x="4159250" y="5105400"/>
          <p14:tracePt t="161280" x="4597400" y="5054600"/>
          <p14:tracePt t="161297" x="4737100" y="5048250"/>
          <p14:tracePt t="161313" x="4838700" y="5048250"/>
          <p14:tracePt t="161330" x="4883150" y="5048250"/>
          <p14:tracePt t="161332" x="4889500" y="5048250"/>
          <p14:tracePt t="161346" x="4895850" y="5048250"/>
          <p14:tracePt t="161447" x="4902200" y="5048250"/>
          <p14:tracePt t="161455" x="4908550" y="5048250"/>
          <p14:tracePt t="161463" x="4914900" y="5048250"/>
          <p14:tracePt t="161480" x="4927600" y="5048250"/>
          <p14:tracePt t="161496" x="4933950" y="5048250"/>
          <p14:tracePt t="161513" x="4946650" y="5054600"/>
          <p14:tracePt t="161547" x="4959350" y="5060950"/>
          <p14:tracePt t="161563" x="4965700" y="5060950"/>
          <p14:tracePt t="162263" x="4965700" y="5067300"/>
          <p14:tracePt t="162272" x="4965700" y="5080000"/>
          <p14:tracePt t="162287" x="4965700" y="5092700"/>
          <p14:tracePt t="162311" x="4959350" y="5099050"/>
          <p14:tracePt t="162333" x="4953000" y="5105400"/>
          <p14:tracePt t="162341" x="4940300" y="5105400"/>
          <p14:tracePt t="162349" x="4927600" y="5105400"/>
          <p14:tracePt t="162363" x="4902200" y="5105400"/>
          <p14:tracePt t="162380" x="4800600" y="5092700"/>
          <p14:tracePt t="162396" x="4565650" y="5048250"/>
          <p14:tracePt t="162413" x="4432300" y="5022850"/>
          <p14:tracePt t="162430" x="4311650" y="5010150"/>
          <p14:tracePt t="162446" x="4191000" y="4984750"/>
          <p14:tracePt t="162463" x="4108450" y="4984750"/>
          <p14:tracePt t="162480" x="4070350" y="4984750"/>
          <p14:tracePt t="162496" x="4064000" y="4984750"/>
          <p14:tracePt t="162646" x="4064000" y="4991100"/>
          <p14:tracePt t="162653" x="4064000" y="5003800"/>
          <p14:tracePt t="162663" x="4064000" y="5010150"/>
          <p14:tracePt t="162680" x="4076700" y="5029200"/>
          <p14:tracePt t="162696" x="4089400" y="5048250"/>
          <p14:tracePt t="162713" x="4089400" y="5060950"/>
          <p14:tracePt t="162730" x="4108450" y="5080000"/>
          <p14:tracePt t="162747" x="4121150" y="5092700"/>
          <p14:tracePt t="162763" x="4127500" y="5105400"/>
          <p14:tracePt t="162780" x="4133850" y="5105400"/>
          <p14:tracePt t="164030" x="4133850" y="5099050"/>
          <p14:tracePt t="164038" x="4140200" y="5080000"/>
          <p14:tracePt t="164046" x="4140200" y="5073650"/>
          <p14:tracePt t="164063" x="4152900" y="5067300"/>
          <p14:tracePt t="164080" x="4171950" y="5060950"/>
          <p14:tracePt t="164096" x="4210050" y="5048250"/>
          <p14:tracePt t="164099" x="4235450" y="5041900"/>
          <p14:tracePt t="164114" x="4273550" y="5041900"/>
          <p14:tracePt t="164130" x="4368800" y="5041900"/>
          <p14:tracePt t="164147" x="4546600" y="5080000"/>
          <p14:tracePt t="164163" x="4711700" y="5099050"/>
          <p14:tracePt t="164180" x="4876800" y="5111750"/>
          <p14:tracePt t="164196" x="5054600" y="5124450"/>
          <p14:tracePt t="164213" x="5200650" y="5130800"/>
          <p14:tracePt t="164216" x="5257800" y="5130800"/>
          <p14:tracePt t="164230" x="5295900" y="5130800"/>
          <p14:tracePt t="164246" x="5340350" y="5130800"/>
          <p14:tracePt t="164643" x="5372100" y="5130800"/>
          <p14:tracePt t="164651" x="5435600" y="5130800"/>
          <p14:tracePt t="164664" x="5505450" y="5130800"/>
          <p14:tracePt t="164680" x="5638800" y="5130800"/>
          <p14:tracePt t="164696" x="5797550" y="5130800"/>
          <p14:tracePt t="164713" x="6051550" y="5130800"/>
          <p14:tracePt t="164730" x="6191250" y="5130800"/>
          <p14:tracePt t="164746" x="6305550" y="5130800"/>
          <p14:tracePt t="164763" x="6400800" y="5130800"/>
          <p14:tracePt t="164780" x="6457950" y="5130800"/>
          <p14:tracePt t="164796" x="6502400" y="5130800"/>
          <p14:tracePt t="164813" x="6534150" y="5130800"/>
          <p14:tracePt t="164830" x="6597650" y="5137150"/>
          <p14:tracePt t="164846" x="6769100" y="5162550"/>
          <p14:tracePt t="164863" x="6896100" y="5175250"/>
          <p14:tracePt t="164880" x="7010400" y="5175250"/>
          <p14:tracePt t="164896" x="7112000" y="5175250"/>
          <p14:tracePt t="164913" x="7194550" y="5175250"/>
          <p14:tracePt t="164916" x="7239000" y="5175250"/>
          <p14:tracePt t="164929" x="7270750" y="5175250"/>
          <p14:tracePt t="164946" x="7359650" y="5175250"/>
          <p14:tracePt t="164963" x="7429500" y="5181600"/>
          <p14:tracePt t="164982" x="7499350" y="5181600"/>
          <p14:tracePt t="164996" x="7550150" y="5168900"/>
          <p14:tracePt t="165013" x="7562850" y="5162550"/>
          <p14:tracePt t="165030" x="7569200" y="5156200"/>
          <p14:tracePt t="165445" x="7550150" y="5137150"/>
          <p14:tracePt t="165454" x="7512050" y="5118100"/>
          <p14:tracePt t="165468" x="7391400" y="5086350"/>
          <p14:tracePt t="165482" x="7315200" y="5067300"/>
          <p14:tracePt t="165497" x="7016750" y="5029200"/>
          <p14:tracePt t="165513" x="6680200" y="5022850"/>
          <p14:tracePt t="165530" x="6419850" y="5022850"/>
          <p14:tracePt t="165547" x="6267450" y="5029200"/>
          <p14:tracePt t="165563" x="6248400" y="5041900"/>
          <p14:tracePt t="165580" x="6254750" y="5048250"/>
          <p14:tracePt t="165596" x="6292850" y="5073650"/>
          <p14:tracePt t="165600" x="6337300" y="5092700"/>
          <p14:tracePt t="165613" x="6407150" y="5105400"/>
          <p14:tracePt t="165630" x="6565900" y="5118100"/>
          <p14:tracePt t="165646" x="6838950" y="5137150"/>
          <p14:tracePt t="165662" x="7010400" y="5137150"/>
          <p14:tracePt t="165679" x="7150100" y="5130800"/>
          <p14:tracePt t="165696" x="7245350" y="5118100"/>
          <p14:tracePt t="165713" x="7302500" y="5111750"/>
          <p14:tracePt t="165730" x="7321550" y="5105400"/>
          <p14:tracePt t="165732" x="7334250" y="5099050"/>
          <p14:tracePt t="165746" x="7334250" y="5092700"/>
          <p14:tracePt t="165795" x="7327900" y="5092700"/>
          <p14:tracePt t="165802" x="7315200" y="5086350"/>
          <p14:tracePt t="165812" x="7302500" y="5086350"/>
          <p14:tracePt t="165830" x="7245350" y="5086350"/>
          <p14:tracePt t="165846" x="7207250" y="5086350"/>
          <p14:tracePt t="165863" x="7200900" y="5086350"/>
          <p14:tracePt t="165896" x="7200900" y="5080000"/>
          <p14:tracePt t="165913" x="7245350" y="5073650"/>
          <p14:tracePt t="165930" x="7327900" y="5067300"/>
          <p14:tracePt t="165946" x="7404100" y="5060950"/>
          <p14:tracePt t="165963" x="7467600" y="5054600"/>
          <p14:tracePt t="165980" x="7493000" y="5054600"/>
          <p14:tracePt t="171858" x="7499350" y="5060950"/>
          <p14:tracePt t="171866" x="7493000" y="5073650"/>
          <p14:tracePt t="171874" x="7473950" y="5092700"/>
          <p14:tracePt t="171884" x="7435850" y="5111750"/>
          <p14:tracePt t="171897" x="7296150" y="5137150"/>
          <p14:tracePt t="171913" x="7112000" y="5168900"/>
          <p14:tracePt t="171930" x="6673850" y="5264150"/>
          <p14:tracePt t="171947" x="6108700" y="5340350"/>
          <p14:tracePt t="171950" x="5822950" y="5359400"/>
          <p14:tracePt t="171963" x="5492750" y="5397500"/>
          <p14:tracePt t="171967" x="5162550" y="5422900"/>
          <p14:tracePt t="171980" x="4832350" y="5435600"/>
          <p14:tracePt t="171997" x="3930650" y="5461000"/>
          <p14:tracePt t="172013" x="3429000" y="5480050"/>
          <p14:tracePt t="172030" x="3067050" y="5480050"/>
          <p14:tracePt t="172046" x="2863850" y="5480050"/>
          <p14:tracePt t="172063" x="2800350" y="5467350"/>
          <p14:tracePt t="172153" x="2794000" y="5467350"/>
          <p14:tracePt t="172161" x="2768600" y="5486400"/>
          <p14:tracePt t="172169" x="2724150" y="5518150"/>
          <p14:tracePt t="172180" x="2647950" y="5543550"/>
          <p14:tracePt t="172196" x="2355850" y="5626100"/>
          <p14:tracePt t="172230" x="1371600" y="5715000"/>
          <p14:tracePt t="172280" x="584200" y="5638800"/>
          <p14:tracePt t="172297" x="571500" y="5619750"/>
          <p14:tracePt t="172313" x="584200" y="5594350"/>
          <p14:tracePt t="172330" x="647700" y="5562600"/>
          <p14:tracePt t="172346" x="831850" y="5505450"/>
          <p14:tracePt t="172363" x="971550" y="5492750"/>
          <p14:tracePt t="172380" x="1073150" y="5486400"/>
          <p14:tracePt t="172397" x="1193800" y="5486400"/>
          <p14:tracePt t="172413" x="1308100" y="5486400"/>
          <p14:tracePt t="172416" x="1358900" y="5486400"/>
          <p14:tracePt t="172430" x="1397000" y="5486400"/>
          <p14:tracePt t="172447" x="1435100" y="5486400"/>
          <p14:tracePt t="172463" x="1441450" y="5486400"/>
          <p14:tracePt t="172513" x="1435100" y="5486400"/>
          <p14:tracePt t="172517" x="1409700" y="5505450"/>
          <p14:tracePt t="172529" x="1384300" y="5518150"/>
          <p14:tracePt t="172546" x="1308100" y="5543550"/>
          <p14:tracePt t="172563" x="1244600" y="5562600"/>
          <p14:tracePt t="172580" x="1212850" y="5568950"/>
          <p14:tracePt t="172597" x="1206500" y="5568950"/>
          <p14:tracePt t="172630" x="1219200" y="5556250"/>
          <p14:tracePt t="172647" x="1270000" y="5524500"/>
          <p14:tracePt t="172664" x="1346200" y="5480050"/>
          <p14:tracePt t="172680" x="1397000" y="5448300"/>
          <p14:tracePt t="172697" x="1435100" y="5422900"/>
          <p14:tracePt t="172730" x="1441450" y="5422900"/>
          <p14:tracePt t="173249" x="1454150" y="5422900"/>
          <p14:tracePt t="173258" x="1473200" y="5422900"/>
          <p14:tracePt t="173280" x="1543050" y="5448300"/>
          <p14:tracePt t="173297" x="1701800" y="5480050"/>
          <p14:tracePt t="173313" x="1797050" y="5492750"/>
          <p14:tracePt t="173330" x="1873250" y="5492750"/>
          <p14:tracePt t="173347" x="1911350" y="5492750"/>
          <p14:tracePt t="173363" x="1936750" y="5492750"/>
          <p14:tracePt t="174105" x="1949450" y="5492750"/>
          <p14:tracePt t="174114" x="1981200" y="5492750"/>
          <p14:tracePt t="174130" x="2108200" y="5492750"/>
          <p14:tracePt t="174147" x="2260600" y="5492750"/>
          <p14:tracePt t="174163" x="2444750" y="5492750"/>
          <p14:tracePt t="174166" x="2559050" y="5492750"/>
          <p14:tracePt t="174180" x="2730500" y="5492750"/>
          <p14:tracePt t="174197" x="3060700" y="5492750"/>
          <p14:tracePt t="174202" x="3232150" y="5492750"/>
          <p14:tracePt t="174213" x="3530600" y="5480050"/>
          <p14:tracePt t="174247" x="3892550" y="5480050"/>
          <p14:tracePt t="174297" x="4032250" y="5480050"/>
          <p14:tracePt t="174314" x="4051300" y="5480050"/>
          <p14:tracePt t="174330" x="4070350" y="5480050"/>
          <p14:tracePt t="174346" x="4089400" y="5480050"/>
          <p14:tracePt t="174363" x="4095750" y="5480050"/>
          <p14:tracePt t="174380" x="4102100" y="5480050"/>
          <p14:tracePt t="174471" x="4114800" y="5486400"/>
          <p14:tracePt t="174479" x="4133850" y="5486400"/>
          <p14:tracePt t="174497" x="4191000" y="5486400"/>
          <p14:tracePt t="174513" x="4267200" y="5492750"/>
          <p14:tracePt t="174530" x="4356100" y="5492750"/>
          <p14:tracePt t="174548" x="4425950" y="5492750"/>
          <p14:tracePt t="174562" x="4495800" y="5492750"/>
          <p14:tracePt t="174580" x="4514850" y="5492750"/>
          <p14:tracePt t="174596" x="4521200" y="54927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A56F7-EE60-4EF3-BFEF-E3C4AB95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C8792-7CA8-4B39-87B1-56CE5ECF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6" y="1101436"/>
            <a:ext cx="9265920" cy="5075527"/>
          </a:xfrm>
        </p:spPr>
        <p:txBody>
          <a:bodyPr/>
          <a:lstStyle/>
          <a:p>
            <a:r>
              <a:rPr lang="en-US" sz="2400" dirty="0"/>
              <a:t>Subsequent views define component parts</a:t>
            </a:r>
          </a:p>
          <a:p>
            <a:pPr lvl="1"/>
            <a:r>
              <a:rPr lang="en-US" sz="2000" dirty="0"/>
              <a:t>Subassemblies defined on separate drawings and referenced on BOM with complete part number</a:t>
            </a:r>
          </a:p>
          <a:p>
            <a:pPr lvl="1"/>
            <a:r>
              <a:rPr lang="en-US" sz="2000" dirty="0"/>
              <a:t>Standard hardware and purchased items defined on the BOM</a:t>
            </a:r>
            <a:br>
              <a:rPr lang="en-US" sz="2000" dirty="0"/>
            </a:br>
            <a:r>
              <a:rPr lang="en-US" sz="2000" dirty="0"/>
              <a:t>(do not draw them)</a:t>
            </a:r>
          </a:p>
          <a:p>
            <a:pPr lvl="1"/>
            <a:r>
              <a:rPr lang="en-US" sz="2000" dirty="0"/>
              <a:t>Material stock defined on BOM</a:t>
            </a:r>
          </a:p>
          <a:p>
            <a:pPr lvl="1"/>
            <a:r>
              <a:rPr lang="en-US" sz="2000" dirty="0"/>
              <a:t>Label primary view with part number and title</a:t>
            </a:r>
          </a:p>
          <a:p>
            <a:pPr lvl="1"/>
            <a:r>
              <a:rPr lang="en-US" sz="2000" dirty="0"/>
              <a:t>Fully dimension and tolerance all manufactured features</a:t>
            </a:r>
          </a:p>
          <a:p>
            <a:pPr lvl="2"/>
            <a:r>
              <a:rPr lang="en-US" sz="1600" dirty="0"/>
              <a:t>Indicate stock dimensions (e.g., plate thickness) with “STK”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BE7B9-155E-45D8-84E8-EF6774B4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579C8C-BA2D-4FDC-9282-A385F93D7623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5265749-CA3C-4232-8271-E13C4F15D2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07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46"/>
    </mc:Choice>
    <mc:Fallback xmlns="">
      <p:transition spd="slow" advTm="1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18323" x="4521200" y="5473700"/>
          <p14:tracePt t="18332" x="4527550" y="5435600"/>
          <p14:tracePt t="18338" x="4527550" y="5403850"/>
          <p14:tracePt t="18355" x="4508500" y="5327650"/>
          <p14:tracePt t="18371" x="4419600" y="5251450"/>
          <p14:tracePt t="18388" x="4286250" y="5162550"/>
          <p14:tracePt t="18404" x="4114800" y="5080000"/>
          <p14:tracePt t="18421" x="3892550" y="4978400"/>
          <p14:tracePt t="18438" x="3625850" y="4819650"/>
          <p14:tracePt t="18454" x="3435350" y="4699000"/>
          <p14:tracePt t="18471" x="3282950" y="4559300"/>
          <p14:tracePt t="18487" x="3244850" y="4521200"/>
          <p14:tracePt t="18504" x="3238500" y="4521200"/>
          <p14:tracePt t="18563" x="3232150" y="4521200"/>
          <p14:tracePt t="18572" x="3200400" y="4495800"/>
          <p14:tracePt t="18587" x="2901950" y="4305300"/>
          <p14:tracePt t="18604" x="2406650" y="4013200"/>
          <p14:tracePt t="18621" x="2197100" y="3848100"/>
          <p14:tracePt t="18638" x="2171700" y="3790950"/>
          <p14:tracePt t="18654" x="2133600" y="3733800"/>
          <p14:tracePt t="18671" x="2032000" y="3702050"/>
          <p14:tracePt t="18687" x="1625600" y="3683000"/>
          <p14:tracePt t="18704" x="1174750" y="3670300"/>
          <p14:tracePt t="18721" x="933450" y="3613150"/>
          <p14:tracePt t="18737" x="901700" y="3600450"/>
          <p14:tracePt t="18754" x="908050" y="3600450"/>
          <p14:tracePt t="18771" x="914400" y="3587750"/>
          <p14:tracePt t="18787" x="990600" y="3562350"/>
          <p14:tracePt t="18804" x="1282700" y="3517900"/>
          <p14:tracePt t="18821" x="2159000" y="3378200"/>
          <p14:tracePt t="18837" x="2673350" y="3232150"/>
          <p14:tracePt t="18854" x="2933700" y="3117850"/>
          <p14:tracePt t="18871" x="3028950" y="2990850"/>
          <p14:tracePt t="18887" x="2971800" y="2774950"/>
          <p14:tracePt t="18892" x="2870200" y="2571750"/>
          <p14:tracePt t="18904" x="2736850" y="2368550"/>
          <p14:tracePt t="18938" x="2222500" y="1606550"/>
          <p14:tracePt t="18987" x="2101850" y="1466850"/>
          <p14:tracePt t="19029" x="2101850" y="1479550"/>
          <p14:tracePt t="19037" x="2101850" y="1504950"/>
          <p14:tracePt t="19054" x="2101850" y="1581150"/>
          <p14:tracePt t="19071" x="2095500" y="1670050"/>
          <p14:tracePt t="19087" x="2089150" y="1739900"/>
          <p14:tracePt t="19104" x="2082800" y="1778000"/>
          <p14:tracePt t="19121" x="2076450" y="1784350"/>
          <p14:tracePt t="19157" x="2070100" y="1784350"/>
          <p14:tracePt t="19171" x="2057400" y="1733550"/>
          <p14:tracePt t="19187" x="2044700" y="1670050"/>
          <p14:tracePt t="19204" x="2025650" y="1631950"/>
          <p14:tracePt t="19221" x="2025650" y="1600200"/>
          <p14:tracePt t="19237" x="2019300" y="1600200"/>
          <p14:tracePt t="19295" x="2019300" y="1606550"/>
          <p14:tracePt t="19302" x="2025650" y="1619250"/>
          <p14:tracePt t="19317" x="2038350" y="1625600"/>
          <p14:tracePt t="19325" x="2044700" y="1644650"/>
          <p14:tracePt t="19338" x="2051050" y="1651000"/>
          <p14:tracePt t="19354" x="2076450" y="1676400"/>
          <p14:tracePt t="19371" x="2120900" y="1708150"/>
          <p14:tracePt t="19387" x="2152650" y="1720850"/>
          <p14:tracePt t="19404" x="2165350" y="1727200"/>
          <p14:tracePt t="19421" x="2178050" y="1727200"/>
          <p14:tracePt t="20128" x="2222500" y="1720850"/>
          <p14:tracePt t="20136" x="2305050" y="1714500"/>
          <p14:tracePt t="20142" x="2413000" y="1708150"/>
          <p14:tracePt t="20154" x="2489200" y="1701800"/>
          <p14:tracePt t="20171" x="2667000" y="1689100"/>
          <p14:tracePt t="20187" x="2794000" y="1682750"/>
          <p14:tracePt t="20204" x="2889250" y="1682750"/>
          <p14:tracePt t="20221" x="2978150" y="1689100"/>
          <p14:tracePt t="20237" x="3009900" y="1701800"/>
          <p14:tracePt t="20254" x="3022600" y="1708150"/>
          <p14:tracePt t="20271" x="3028950" y="1727200"/>
          <p14:tracePt t="20288" x="3041650" y="1739900"/>
          <p14:tracePt t="20304" x="3041650" y="1752600"/>
          <p14:tracePt t="20516" x="3048000" y="1752600"/>
          <p14:tracePt t="20533" x="3060700" y="1758950"/>
          <p14:tracePt t="20541" x="3073400" y="1765300"/>
          <p14:tracePt t="20555" x="3098800" y="1771650"/>
          <p14:tracePt t="20571" x="3276600" y="1803400"/>
          <p14:tracePt t="20588" x="3467100" y="1828800"/>
          <p14:tracePt t="20604" x="3670300" y="1841500"/>
          <p14:tracePt t="20621" x="3968750" y="1854200"/>
          <p14:tracePt t="20637" x="4178300" y="1854200"/>
          <p14:tracePt t="20654" x="4381500" y="1854200"/>
          <p14:tracePt t="20671" x="4629150" y="1854200"/>
          <p14:tracePt t="20687" x="4730750" y="1854200"/>
          <p14:tracePt t="20704" x="4787900" y="1854200"/>
          <p14:tracePt t="20721" x="4826000" y="1854200"/>
          <p14:tracePt t="20738" x="4845050" y="1847850"/>
          <p14:tracePt t="22326" x="4851400" y="1847850"/>
          <p14:tracePt t="22334" x="4895850" y="1841500"/>
          <p14:tracePt t="22342" x="4972050" y="1841500"/>
          <p14:tracePt t="22353" x="5048250" y="1841500"/>
          <p14:tracePt t="22370" x="5194300" y="1841500"/>
          <p14:tracePt t="22388" x="5327650" y="1841500"/>
          <p14:tracePt t="22404" x="5461000" y="1835150"/>
          <p14:tracePt t="22421" x="5588000" y="1822450"/>
          <p14:tracePt t="22438" x="5613400" y="1816100"/>
          <p14:tracePt t="23418" x="5619750" y="1809750"/>
          <p14:tracePt t="23425" x="5626100" y="1809750"/>
          <p14:tracePt t="23437" x="5664200" y="1809750"/>
          <p14:tracePt t="23454" x="5765800" y="1803400"/>
          <p14:tracePt t="23470" x="5918200" y="1803400"/>
          <p14:tracePt t="23487" x="5994400" y="1803400"/>
          <p14:tracePt t="23504" x="6038850" y="1803400"/>
          <p14:tracePt t="23520" x="6070600" y="1803400"/>
          <p14:tracePt t="23537" x="6076950" y="1803400"/>
          <p14:tracePt t="23578" x="6076950" y="1816100"/>
          <p14:tracePt t="23587" x="6076950" y="1828800"/>
          <p14:tracePt t="23604" x="6064250" y="1885950"/>
          <p14:tracePt t="23620" x="6013450" y="1949450"/>
          <p14:tracePt t="23637" x="5975350" y="2032000"/>
          <p14:tracePt t="23654" x="5937250" y="2159000"/>
          <p14:tracePt t="23657" x="5899150" y="2235200"/>
          <p14:tracePt t="23671" x="5842000" y="2298700"/>
          <p14:tracePt t="23688" x="5740400" y="2419350"/>
          <p14:tracePt t="23704" x="5689600" y="2463800"/>
          <p14:tracePt t="23884" x="5683250" y="2451100"/>
          <p14:tracePt t="23899" x="5670550" y="2438400"/>
          <p14:tracePt t="23909" x="5670550" y="2432050"/>
          <p14:tracePt t="23923" x="5670550" y="2425700"/>
          <p14:tracePt t="23971" x="5708650" y="2343150"/>
          <p14:tracePt t="23993" x="5727700" y="2324100"/>
          <p14:tracePt t="24004" x="5734050" y="2324100"/>
          <p14:tracePt t="24021" x="5759450" y="2311400"/>
          <p14:tracePt t="24038" x="5772150" y="2292350"/>
          <p14:tracePt t="24054" x="5803900" y="2273300"/>
          <p14:tracePt t="24071" x="5848350" y="2222500"/>
          <p14:tracePt t="24088" x="5892800" y="2171700"/>
          <p14:tracePt t="24105" x="5956300" y="2127250"/>
          <p14:tracePt t="24121" x="6026150" y="2082800"/>
          <p14:tracePt t="24138" x="6108700" y="2051050"/>
          <p14:tracePt t="24154" x="6210300" y="2025650"/>
          <p14:tracePt t="24171" x="6375400" y="2012950"/>
          <p14:tracePt t="24188" x="6451600" y="2006600"/>
          <p14:tracePt t="24204" x="6489700" y="1993900"/>
          <p14:tracePt t="24222" x="6496050" y="1987550"/>
          <p14:tracePt t="24238" x="6496050" y="1981200"/>
          <p14:tracePt t="24254" x="6496050" y="1974850"/>
          <p14:tracePt t="24341" x="6502400" y="1974850"/>
          <p14:tracePt t="24350" x="6546850" y="1968500"/>
          <p14:tracePt t="24357" x="6623050" y="1962150"/>
          <p14:tracePt t="24371" x="6718300" y="1949450"/>
          <p14:tracePt t="24388" x="6896100" y="1943100"/>
          <p14:tracePt t="24404" x="7099300" y="1924050"/>
          <p14:tracePt t="24421" x="7372350" y="1866900"/>
          <p14:tracePt t="24437" x="7550150" y="1835150"/>
          <p14:tracePt t="24454" x="7670800" y="1816100"/>
          <p14:tracePt t="24470" x="7715250" y="1809750"/>
          <p14:tracePt t="24487" x="7721600" y="1809750"/>
          <p14:tracePt t="24942" x="7715250" y="1803400"/>
          <p14:tracePt t="24951" x="7696200" y="1803400"/>
          <p14:tracePt t="24957" x="7664450" y="1803400"/>
          <p14:tracePt t="24971" x="7581900" y="1790700"/>
          <p14:tracePt t="24988" x="7454900" y="1790700"/>
          <p14:tracePt t="25004" x="7277100" y="1790700"/>
          <p14:tracePt t="25021" x="6946900" y="1790700"/>
          <p14:tracePt t="25038" x="6604000" y="1790700"/>
          <p14:tracePt t="25054" x="6299200" y="1803400"/>
          <p14:tracePt t="25071" x="6076950" y="1816100"/>
          <p14:tracePt t="25088" x="5873750" y="1847850"/>
          <p14:tracePt t="25104" x="5600700" y="1905000"/>
          <p14:tracePt t="25121" x="5124450" y="2032000"/>
          <p14:tracePt t="25137" x="4813300" y="2108200"/>
          <p14:tracePt t="25154" x="4546600" y="2159000"/>
          <p14:tracePt t="25171" x="4298950" y="2203450"/>
          <p14:tracePt t="25189" x="3994150" y="2241550"/>
          <p14:tracePt t="25204" x="3924300" y="2254250"/>
          <p14:tracePt t="25221" x="3740150" y="2279650"/>
          <p14:tracePt t="25237" x="3632200" y="2292350"/>
          <p14:tracePt t="25254" x="3562350" y="2298700"/>
          <p14:tracePt t="25271" x="3505200" y="2298700"/>
          <p14:tracePt t="25288" x="3479800" y="2298700"/>
          <p14:tracePt t="25304" x="3460750" y="2292350"/>
          <p14:tracePt t="25321" x="3422650" y="2279650"/>
          <p14:tracePt t="25337" x="3390900" y="2254250"/>
          <p14:tracePt t="25354" x="3333750" y="2235200"/>
          <p14:tracePt t="25371" x="3282950" y="2203450"/>
          <p14:tracePt t="25388" x="3200400" y="2165350"/>
          <p14:tracePt t="25404" x="3124200" y="2146300"/>
          <p14:tracePt t="25421" x="3086100" y="2127250"/>
          <p14:tracePt t="25438" x="3073400" y="2120900"/>
          <p14:tracePt t="25454" x="3073400" y="2114550"/>
          <p14:tracePt t="25478" x="3079750" y="2108200"/>
          <p14:tracePt t="25487" x="3092450" y="2108200"/>
          <p14:tracePt t="25504" x="3124200" y="2108200"/>
          <p14:tracePt t="25521" x="3162300" y="2101850"/>
          <p14:tracePt t="25538" x="3194050" y="2095500"/>
          <p14:tracePt t="25554" x="3251200" y="2089150"/>
          <p14:tracePt t="25571" x="3333750" y="2076450"/>
          <p14:tracePt t="25588" x="3365500" y="2070100"/>
          <p14:tracePt t="25604" x="3390900" y="2057400"/>
          <p14:tracePt t="25620" x="3397250" y="2057400"/>
          <p14:tracePt t="25637" x="3409950" y="2057400"/>
          <p14:tracePt t="25654" x="3409950" y="2051050"/>
          <p14:tracePt t="25710" x="3416300" y="2051050"/>
          <p14:tracePt t="27191" x="3409950" y="2051050"/>
          <p14:tracePt t="27196" x="3384550" y="2063750"/>
          <p14:tracePt t="27204" x="3352800" y="2070100"/>
          <p14:tracePt t="27222" x="3276600" y="2101850"/>
          <p14:tracePt t="27238" x="3213100" y="2120900"/>
          <p14:tracePt t="27254" x="3162300" y="2127250"/>
          <p14:tracePt t="27271" x="3124200" y="2133600"/>
          <p14:tracePt t="27273" x="3111500" y="2133600"/>
          <p14:tracePt t="27289" x="3098800" y="2139950"/>
          <p14:tracePt t="27304" x="3073400" y="2152650"/>
          <p14:tracePt t="27321" x="3028950" y="2184400"/>
          <p14:tracePt t="27338" x="2984500" y="2203450"/>
          <p14:tracePt t="27354" x="2952750" y="2228850"/>
          <p14:tracePt t="27371" x="2914650" y="2247900"/>
          <p14:tracePt t="27388" x="2889250" y="2260600"/>
          <p14:tracePt t="27390" x="2876550" y="2260600"/>
          <p14:tracePt t="27404" x="2863850" y="2266950"/>
          <p14:tracePt t="27421" x="2838450" y="2266950"/>
          <p14:tracePt t="27437" x="2806700" y="2273300"/>
          <p14:tracePt t="27454" x="2768600" y="2279650"/>
          <p14:tracePt t="27471" x="2724150" y="2286000"/>
          <p14:tracePt t="27488" x="2654300" y="2286000"/>
          <p14:tracePt t="27504" x="2584450" y="2292350"/>
          <p14:tracePt t="27521" x="2495550" y="2298700"/>
          <p14:tracePt t="27538" x="2419350" y="2298700"/>
          <p14:tracePt t="27554" x="2336800" y="2298700"/>
          <p14:tracePt t="27571" x="2286000" y="2298700"/>
          <p14:tracePt t="27588" x="2247900" y="2298700"/>
          <p14:tracePt t="27604" x="2222500" y="2298700"/>
          <p14:tracePt t="27621" x="2197100" y="2298700"/>
          <p14:tracePt t="27638" x="2165350" y="2298700"/>
          <p14:tracePt t="27654" x="2120900" y="2298700"/>
          <p14:tracePt t="27673" x="2070100" y="2305050"/>
          <p14:tracePt t="27688" x="2051050" y="2305050"/>
          <p14:tracePt t="27704" x="2038350" y="2305050"/>
          <p14:tracePt t="28440" x="2076450" y="2305050"/>
          <p14:tracePt t="28448" x="2146300" y="2305050"/>
          <p14:tracePt t="28458" x="2216150" y="2305050"/>
          <p14:tracePt t="28472" x="2343150" y="2305050"/>
          <p14:tracePt t="28488" x="2457450" y="2305050"/>
          <p14:tracePt t="28504" x="2527300" y="2305050"/>
          <p14:tracePt t="28521" x="2546350" y="2305050"/>
          <p14:tracePt t="28962" x="2552700" y="2305050"/>
          <p14:tracePt t="28970" x="2559050" y="2305050"/>
          <p14:tracePt t="28978" x="2571750" y="2305050"/>
          <p14:tracePt t="28993" x="2597150" y="2298700"/>
          <p14:tracePt t="29004" x="2616200" y="2292350"/>
          <p14:tracePt t="29021" x="2641600" y="2292350"/>
          <p14:tracePt t="29037" x="2667000" y="2292350"/>
          <p14:tracePt t="29040" x="2679700" y="2292350"/>
          <p14:tracePt t="29054" x="2686050" y="2292350"/>
          <p14:tracePt t="30323" x="2698750" y="2292350"/>
          <p14:tracePt t="30332" x="2717800" y="2305050"/>
          <p14:tracePt t="30341" x="2749550" y="2317750"/>
          <p14:tracePt t="30354" x="2819400" y="2343150"/>
          <p14:tracePt t="30371" x="2927350" y="2355850"/>
          <p14:tracePt t="30388" x="3054350" y="2362200"/>
          <p14:tracePt t="30404" x="3187700" y="2362200"/>
          <p14:tracePt t="30422" x="3327400" y="2362200"/>
          <p14:tracePt t="30438" x="3454400" y="2362200"/>
          <p14:tracePt t="30454" x="3594100" y="2362200"/>
          <p14:tracePt t="30471" x="3759200" y="2368550"/>
          <p14:tracePt t="30487" x="3873500" y="2381250"/>
          <p14:tracePt t="30504" x="4000500" y="2400300"/>
          <p14:tracePt t="30521" x="4121150" y="2419350"/>
          <p14:tracePt t="30538" x="4267200" y="2425700"/>
          <p14:tracePt t="30554" x="4419600" y="2425700"/>
          <p14:tracePt t="30571" x="4578350" y="2425700"/>
          <p14:tracePt t="30588" x="4610100" y="2425700"/>
          <p14:tracePt t="31062" x="4603750" y="2413000"/>
          <p14:tracePt t="31071" x="4597400" y="2413000"/>
          <p14:tracePt t="31078" x="4591050" y="2406650"/>
          <p14:tracePt t="31088" x="4578350" y="2406650"/>
          <p14:tracePt t="31104" x="4540250" y="2413000"/>
          <p14:tracePt t="31121" x="4464050" y="2425700"/>
          <p14:tracePt t="31138" x="4375150" y="2444750"/>
          <p14:tracePt t="31155" x="4267200" y="2470150"/>
          <p14:tracePt t="31171" x="4102100" y="2508250"/>
          <p14:tracePt t="31188" x="4006850" y="2527300"/>
          <p14:tracePt t="31204" x="3917950" y="2546350"/>
          <p14:tracePt t="31221" x="3835400" y="2559050"/>
          <p14:tracePt t="31238" x="3778250" y="2571750"/>
          <p14:tracePt t="31254" x="3695700" y="2578100"/>
          <p14:tracePt t="31271" x="3575050" y="2584450"/>
          <p14:tracePt t="31288" x="3454400" y="2584450"/>
          <p14:tracePt t="31304" x="3314700" y="2597150"/>
          <p14:tracePt t="31321" x="3175000" y="2597150"/>
          <p14:tracePt t="31338" x="3073400" y="2597150"/>
          <p14:tracePt t="31354" x="3009900" y="2597150"/>
          <p14:tracePt t="31371" x="2971800" y="2603500"/>
          <p14:tracePt t="31388" x="2965450" y="2603500"/>
          <p14:tracePt t="31404" x="2959100" y="2609850"/>
          <p14:tracePt t="31473" x="2965450" y="2609850"/>
          <p14:tracePt t="31482" x="2978150" y="2616200"/>
          <p14:tracePt t="31491" x="2997200" y="2616200"/>
          <p14:tracePt t="31504" x="3022600" y="2616200"/>
          <p14:tracePt t="31521" x="3149600" y="2616200"/>
          <p14:tracePt t="31538" x="3257550" y="2616200"/>
          <p14:tracePt t="31554" x="3333750" y="2616200"/>
          <p14:tracePt t="31571" x="3384550" y="2616200"/>
          <p14:tracePt t="31588" x="3416300" y="2616200"/>
          <p14:tracePt t="31604" x="3429000" y="2616200"/>
          <p14:tracePt t="31622" x="3441700" y="2616200"/>
          <p14:tracePt t="31637" x="3467100" y="2609850"/>
          <p14:tracePt t="31654" x="3492500" y="2603500"/>
          <p14:tracePt t="31671" x="3505200" y="2590800"/>
          <p14:tracePt t="31688" x="3511550" y="2584450"/>
          <p14:tracePt t="31704" x="3511550" y="2565400"/>
          <p14:tracePt t="31721" x="3511550" y="2527300"/>
          <p14:tracePt t="31725" x="3492500" y="2501900"/>
          <p14:tracePt t="31738" x="3448050" y="2451100"/>
          <p14:tracePt t="31754" x="3346450" y="2374900"/>
          <p14:tracePt t="31771" x="3206750" y="2317750"/>
          <p14:tracePt t="31788" x="3035300" y="2279650"/>
          <p14:tracePt t="31805" x="2825750" y="2254250"/>
          <p14:tracePt t="31821" x="2603500" y="2254250"/>
          <p14:tracePt t="31838" x="2400300" y="2260600"/>
          <p14:tracePt t="31855" x="2228850" y="2292350"/>
          <p14:tracePt t="31871" x="2044700" y="2349500"/>
          <p14:tracePt t="31888" x="1974850" y="2387600"/>
          <p14:tracePt t="31893" x="1943100" y="2413000"/>
          <p14:tracePt t="31904" x="1911350" y="2432050"/>
          <p14:tracePt t="31938" x="1854200" y="2514600"/>
          <p14:tracePt t="31988" x="1873250" y="2698750"/>
          <p14:tracePt t="32004" x="1943100" y="2749550"/>
          <p14:tracePt t="32021" x="2070100" y="2787650"/>
          <p14:tracePt t="32038" x="2260600" y="2819400"/>
          <p14:tracePt t="32054" x="2578100" y="2851150"/>
          <p14:tracePt t="32071" x="3009900" y="2851150"/>
          <p14:tracePt t="32088" x="3670300" y="2851150"/>
          <p14:tracePt t="32104" x="4044950" y="2851150"/>
          <p14:tracePt t="32121" x="4229100" y="2844800"/>
          <p14:tracePt t="32138" x="4305300" y="2844800"/>
          <p14:tracePt t="32154" x="4324350" y="2844800"/>
          <p14:tracePt t="32188" x="4318000" y="2832100"/>
          <p14:tracePt t="32190" x="4298950" y="2819400"/>
          <p14:tracePt t="32204" x="4279900" y="2813050"/>
          <p14:tracePt t="32221" x="4203700" y="2794000"/>
          <p14:tracePt t="32238" x="4159250" y="2787650"/>
          <p14:tracePt t="32254" x="4133850" y="2787650"/>
          <p14:tracePt t="32271" x="4127500" y="2794000"/>
          <p14:tracePt t="32919" x="4121150" y="2794000"/>
          <p14:tracePt t="32927" x="4114800" y="2787650"/>
          <p14:tracePt t="32971" x="4057650" y="2762250"/>
          <p14:tracePt t="32988" x="4019550" y="2755900"/>
          <p14:tracePt t="33004" x="3943350" y="2736850"/>
          <p14:tracePt t="33021" x="3727450" y="2705100"/>
          <p14:tracePt t="33037" x="3556000" y="2686050"/>
          <p14:tracePt t="33054" x="3403600" y="2673350"/>
          <p14:tracePt t="33071" x="3282950" y="2660650"/>
          <p14:tracePt t="33087" x="3238500" y="2647950"/>
          <p14:tracePt t="33104" x="3219450" y="2647950"/>
          <p14:tracePt t="33121" x="3213100" y="2641600"/>
          <p14:tracePt t="33215" x="3213100" y="2635250"/>
          <p14:tracePt t="33224" x="3232150" y="2609850"/>
          <p14:tracePt t="33231" x="3263900" y="2571750"/>
          <p14:tracePt t="33241" x="3295650" y="2527300"/>
          <p14:tracePt t="33254" x="3346450" y="2463800"/>
          <p14:tracePt t="33271" x="3460750" y="2279650"/>
          <p14:tracePt t="33288" x="3556000" y="2171700"/>
          <p14:tracePt t="33304" x="3632200" y="2070100"/>
          <p14:tracePt t="33321" x="3689350" y="1974850"/>
          <p14:tracePt t="33338" x="3733800" y="1898650"/>
          <p14:tracePt t="33354" x="3765550" y="1809750"/>
          <p14:tracePt t="33371" x="3797300" y="1663700"/>
          <p14:tracePt t="33388" x="3803650" y="1631950"/>
          <p14:tracePt t="33404" x="3803650" y="1625600"/>
          <p14:tracePt t="33421" x="3803650" y="1612900"/>
          <p14:tracePt t="33438" x="3810000" y="1593850"/>
          <p14:tracePt t="33454" x="3816350" y="1574800"/>
          <p14:tracePt t="33458" x="3822700" y="1562100"/>
          <p14:tracePt t="33471" x="3829050" y="1543050"/>
          <p14:tracePt t="33488" x="3829050" y="1511300"/>
          <p14:tracePt t="33504" x="3810000" y="1473200"/>
          <p14:tracePt t="33521" x="3765550" y="1416050"/>
          <p14:tracePt t="33538" x="3695700" y="1371600"/>
          <p14:tracePt t="33554" x="3625850" y="1339850"/>
          <p14:tracePt t="33571" x="3568700" y="1320800"/>
          <p14:tracePt t="33588" x="3524250" y="1308100"/>
          <p14:tracePt t="33660" x="3536950" y="1308100"/>
          <p14:tracePt t="33668" x="3556000" y="1314450"/>
          <p14:tracePt t="33675" x="3594100" y="1320800"/>
          <p14:tracePt t="33688" x="3638550" y="1327150"/>
          <p14:tracePt t="33704" x="3759200" y="1339850"/>
          <p14:tracePt t="33721" x="4038600" y="1346200"/>
          <p14:tracePt t="33738" x="4286250" y="1346200"/>
          <p14:tracePt t="33754" x="4476750" y="1346200"/>
          <p14:tracePt t="33771" x="4610100" y="1327150"/>
          <p14:tracePt t="33788" x="4673600" y="1320800"/>
          <p14:tracePt t="33805" x="4679950" y="1320800"/>
          <p14:tracePt t="33838" x="4641850" y="1320800"/>
          <p14:tracePt t="33854" x="4514850" y="1327150"/>
          <p14:tracePt t="33871" x="4343400" y="1346200"/>
          <p14:tracePt t="33888" x="4203700" y="1358900"/>
          <p14:tracePt t="33891" x="4178300" y="1365250"/>
          <p14:tracePt t="33921" x="4146550" y="1371600"/>
          <p14:tracePt t="33971" x="4445000" y="1397000"/>
          <p14:tracePt t="33988" x="4559300" y="1403350"/>
          <p14:tracePt t="34004" x="4622800" y="1422400"/>
          <p14:tracePt t="34021" x="4648200" y="1435100"/>
          <p14:tracePt t="34038" x="4648200" y="1466850"/>
          <p14:tracePt t="34054" x="4603750" y="1517650"/>
          <p14:tracePt t="34071" x="4406900" y="1663700"/>
          <p14:tracePt t="34088" x="4235450" y="1758950"/>
          <p14:tracePt t="34104" x="4083050" y="1847850"/>
          <p14:tracePt t="34121" x="3943350" y="1930400"/>
          <p14:tracePt t="34138" x="3822700" y="2032000"/>
          <p14:tracePt t="34154" x="3714750" y="2127250"/>
          <p14:tracePt t="34171" x="3562350" y="2254250"/>
          <p14:tracePt t="34188" x="3467100" y="2336800"/>
          <p14:tracePt t="34204" x="3359150" y="2413000"/>
          <p14:tracePt t="34221" x="3263900" y="2457450"/>
          <p14:tracePt t="34238" x="3175000" y="2482850"/>
          <p14:tracePt t="34255" x="3092450" y="2495550"/>
          <p14:tracePt t="34271" x="2984500" y="2501900"/>
          <p14:tracePt t="34288" x="2901950" y="2514600"/>
          <p14:tracePt t="34304" x="2749550" y="2533650"/>
          <p14:tracePt t="34321" x="2673350" y="2546350"/>
          <p14:tracePt t="34338" x="2609850" y="2559050"/>
          <p14:tracePt t="34354" x="2565400" y="2571750"/>
          <p14:tracePt t="34371" x="2520950" y="2578100"/>
          <p14:tracePt t="34374" x="2508250" y="2584450"/>
          <p14:tracePt t="34388" x="2495550" y="2584450"/>
          <p14:tracePt t="34404" x="2470150" y="2590800"/>
          <p14:tracePt t="34421" x="2463800" y="2597150"/>
          <p14:tracePt t="34438" x="2457450" y="2597150"/>
          <p14:tracePt t="34529" x="2451100" y="2597150"/>
          <p14:tracePt t="34538" x="2444750" y="2603500"/>
          <p14:tracePt t="34554" x="2438400" y="2603500"/>
          <p14:tracePt t="34919" x="2444750" y="2603500"/>
          <p14:tracePt t="34928" x="2476500" y="2603500"/>
          <p14:tracePt t="34971" x="2851150" y="2603500"/>
          <p14:tracePt t="34989" x="2978150" y="2603500"/>
          <p14:tracePt t="35004" x="3054350" y="2603500"/>
          <p14:tracePt t="35098" x="3060700" y="2597150"/>
          <p14:tracePt t="35107" x="3073400" y="2597150"/>
          <p14:tracePt t="35114" x="3086100" y="2590800"/>
          <p14:tracePt t="35123" x="3105150" y="2590800"/>
          <p14:tracePt t="35137" x="3149600" y="2590800"/>
          <p14:tracePt t="35154" x="3213100" y="2590800"/>
          <p14:tracePt t="35171" x="3289300" y="2597150"/>
          <p14:tracePt t="35187" x="3378200" y="2603500"/>
          <p14:tracePt t="35204" x="3435350" y="2603500"/>
          <p14:tracePt t="35221" x="3454400" y="2603500"/>
          <p14:tracePt t="55584" x="3429000" y="2603500"/>
          <p14:tracePt t="55591" x="3397250" y="2603500"/>
          <p14:tracePt t="55622" x="3289300" y="2603500"/>
          <p14:tracePt t="55638" x="3143250" y="2597150"/>
          <p14:tracePt t="55654" x="3041650" y="2578100"/>
          <p14:tracePt t="55671" x="2965450" y="2559050"/>
          <p14:tracePt t="55688" x="2946400" y="2552700"/>
          <p14:tracePt t="55966" x="2940050" y="2546350"/>
          <p14:tracePt t="56160" x="2927350" y="2540000"/>
          <p14:tracePt t="56168" x="2895600" y="2520950"/>
          <p14:tracePt t="56176" x="2832100" y="2501900"/>
          <p14:tracePt t="56187" x="2749550" y="2482850"/>
          <p14:tracePt t="56205" x="2584450" y="2463800"/>
          <p14:tracePt t="56221" x="2432050" y="2444750"/>
          <p14:tracePt t="56238" x="2336800" y="2438400"/>
          <p14:tracePt t="56255" x="2216150" y="2432050"/>
          <p14:tracePt t="56271" x="2114550" y="2425700"/>
          <p14:tracePt t="56288" x="2076450" y="2425700"/>
          <p14:tracePt t="56362" x="2095500" y="2432050"/>
          <p14:tracePt t="56370" x="2139950" y="2444750"/>
          <p14:tracePt t="56376" x="2190750" y="2470150"/>
          <p14:tracePt t="56387" x="2254250" y="2495550"/>
          <p14:tracePt t="56404" x="2343150" y="2540000"/>
          <p14:tracePt t="56421" x="2438400" y="2590800"/>
          <p14:tracePt t="56438" x="2527300" y="2647950"/>
          <p14:tracePt t="56454" x="2616200" y="2711450"/>
          <p14:tracePt t="56471" x="2673350" y="2762250"/>
          <p14:tracePt t="56488" x="2679700" y="2768600"/>
          <p14:tracePt t="56766" x="2686050" y="2774950"/>
          <p14:tracePt t="56774" x="2686050" y="2781300"/>
          <p14:tracePt t="56782" x="2686050" y="2787650"/>
          <p14:tracePt t="56798" x="2692400" y="2800350"/>
          <p14:tracePt t="56807" x="2698750" y="2806700"/>
          <p14:tracePt t="56821" x="2711450" y="2825750"/>
          <p14:tracePt t="56838" x="2724150" y="2838450"/>
          <p14:tracePt t="56855" x="2730500" y="2838450"/>
          <p14:tracePt t="57358" x="2724150" y="2838450"/>
          <p14:tracePt t="57366" x="2717800" y="2838450"/>
          <p14:tracePt t="57375" x="2711450" y="2838450"/>
          <p14:tracePt t="57388" x="2692400" y="2832100"/>
          <p14:tracePt t="57405" x="2667000" y="2825750"/>
          <p14:tracePt t="57421" x="2622550" y="2819400"/>
          <p14:tracePt t="57438" x="2571750" y="2819400"/>
          <p14:tracePt t="57442" x="2540000" y="2819400"/>
          <p14:tracePt t="57454" x="2514600" y="2819400"/>
          <p14:tracePt t="57472" x="2482850" y="2819400"/>
          <p14:tracePt t="57488" x="2476500" y="2819400"/>
          <p14:tracePt t="57504" x="2470150" y="2819400"/>
          <p14:tracePt t="57622" x="2476500" y="2819400"/>
          <p14:tracePt t="57630" x="2489200" y="2819400"/>
          <p14:tracePt t="57638" x="2520950" y="2832100"/>
          <p14:tracePt t="57655" x="2584450" y="2851150"/>
          <p14:tracePt t="57671" x="2660650" y="2882900"/>
          <p14:tracePt t="57688" x="2781300" y="2933700"/>
          <p14:tracePt t="57705" x="2927350" y="2990850"/>
          <p14:tracePt t="57708" x="3009900" y="3022600"/>
          <p14:tracePt t="57721" x="3162300" y="3060700"/>
          <p14:tracePt t="57738" x="3276600" y="3086100"/>
          <p14:tracePt t="57755" x="3346450" y="3092450"/>
          <p14:tracePt t="57771" x="3390900" y="3092450"/>
          <p14:tracePt t="57788" x="3429000" y="3086100"/>
          <p14:tracePt t="57804" x="3454400" y="3079750"/>
          <p14:tracePt t="57821" x="3467100" y="3073400"/>
          <p14:tracePt t="57838" x="3473450" y="3073400"/>
          <p14:tracePt t="58191" x="3473450" y="3067050"/>
          <p14:tracePt t="58199" x="3492500" y="3067050"/>
          <p14:tracePt t="58208" x="3524250" y="3060700"/>
          <p14:tracePt t="58222" x="3676650" y="3028950"/>
          <p14:tracePt t="58238" x="3829050" y="3016250"/>
          <p14:tracePt t="58255" x="3975100" y="3016250"/>
          <p14:tracePt t="58271" x="4095750" y="3016250"/>
          <p14:tracePt t="58288" x="4191000" y="3022600"/>
          <p14:tracePt t="58305" x="4235450" y="3022600"/>
          <p14:tracePt t="58307" x="4241800" y="3022600"/>
          <p14:tracePt t="58321" x="4254500" y="3022600"/>
          <p14:tracePt t="58354" x="4267200" y="3022600"/>
          <p14:tracePt t="58371" x="4286250" y="3022600"/>
          <p14:tracePt t="58388" x="4311650" y="3022600"/>
          <p14:tracePt t="58405" x="4337050" y="3022600"/>
          <p14:tracePt t="58421" x="4356100" y="3022600"/>
          <p14:tracePt t="58438" x="4362450" y="3022600"/>
          <p14:tracePt t="58455" x="4368800" y="3022600"/>
          <p14:tracePt t="69629" x="4324350" y="3022600"/>
          <p14:tracePt t="69639" x="4260850" y="3022600"/>
          <p14:tracePt t="69655" x="4171950" y="3022600"/>
          <p14:tracePt t="69672" x="4140200" y="3009900"/>
          <p14:tracePt t="69886" x="4133850" y="3009900"/>
          <p14:tracePt t="69893" x="4114800" y="2997200"/>
          <p14:tracePt t="69921" x="4044950" y="2965450"/>
          <p14:tracePt t="69971" x="3956050" y="2933700"/>
          <p14:tracePt t="69988" x="3937000" y="2933700"/>
          <p14:tracePt t="70005" x="3924300" y="2933700"/>
          <p14:tracePt t="70021" x="3911600" y="2933700"/>
          <p14:tracePt t="70038" x="3905250" y="2933700"/>
          <p14:tracePt t="70268" x="3911600" y="2933700"/>
          <p14:tracePt t="70276" x="3924300" y="2933700"/>
          <p14:tracePt t="70288" x="3943350" y="2933700"/>
          <p14:tracePt t="70305" x="3994150" y="2940050"/>
          <p14:tracePt t="70321" x="4051300" y="2952750"/>
          <p14:tracePt t="70338" x="4070350" y="2952750"/>
          <p14:tracePt t="70355" x="4089400" y="2952750"/>
          <p14:tracePt t="70371" x="4102100" y="2952750"/>
          <p14:tracePt t="70388" x="4108450" y="2952750"/>
          <p14:tracePt t="70422" x="4114800" y="2952750"/>
          <p14:tracePt t="70804" x="4121150" y="2946400"/>
          <p14:tracePt t="70813" x="4133850" y="2946400"/>
          <p14:tracePt t="70821" x="4178300" y="2940050"/>
          <p14:tracePt t="70838" x="4273550" y="2933700"/>
          <p14:tracePt t="70855" x="4337050" y="2927350"/>
          <p14:tracePt t="70872" x="4381500" y="2927350"/>
          <p14:tracePt t="70888" x="4432300" y="2927350"/>
          <p14:tracePt t="70894" x="4451350" y="2927350"/>
          <p14:tracePt t="70905" x="4483100" y="2927350"/>
          <p14:tracePt t="70939" x="4495800" y="2927350"/>
          <p14:tracePt t="81448" x="4381500" y="2927350"/>
          <p14:tracePt t="81459" x="4210050" y="2927350"/>
          <p14:tracePt t="81465" x="4044950" y="2940050"/>
          <p14:tracePt t="81472" x="3860800" y="2971800"/>
          <p14:tracePt t="81488" x="3498850" y="3035300"/>
          <p14:tracePt t="81505" x="3194050" y="3098800"/>
          <p14:tracePt t="81522" x="2927350" y="3155950"/>
          <p14:tracePt t="81538" x="2781300" y="3194050"/>
          <p14:tracePt t="81541" x="2736850" y="3206750"/>
          <p14:tracePt t="81555" x="2705100" y="3213100"/>
          <p14:tracePt t="81573" x="2686050" y="3238500"/>
          <p14:tracePt t="81703" x="2673350" y="3238500"/>
          <p14:tracePt t="81712" x="2660650" y="3251200"/>
          <p14:tracePt t="81721" x="2641600" y="3263900"/>
          <p14:tracePt t="81738" x="2540000" y="3302000"/>
          <p14:tracePt t="81755" x="2419350" y="3340100"/>
          <p14:tracePt t="81771" x="2349500" y="3359150"/>
          <p14:tracePt t="81788" x="2292350" y="3384550"/>
          <p14:tracePt t="81805" x="2235200" y="3397250"/>
          <p14:tracePt t="81810" x="2203450" y="3403600"/>
          <p14:tracePt t="81822" x="2159000" y="3409950"/>
          <p14:tracePt t="81838" x="2133600" y="3416300"/>
          <p14:tracePt t="81855" x="2114550" y="3416300"/>
          <p14:tracePt t="81872" x="2101850" y="3416300"/>
          <p14:tracePt t="81888" x="2070100" y="3416300"/>
          <p14:tracePt t="81893" x="2057400" y="3409950"/>
          <p14:tracePt t="81904" x="2032000" y="3403600"/>
          <p14:tracePt t="81938" x="1917700" y="3371850"/>
          <p14:tracePt t="81988" x="1841500" y="3327400"/>
          <p14:tracePt t="82021" x="1835150" y="3327400"/>
          <p14:tracePt t="82722" x="1841500" y="3327400"/>
          <p14:tracePt t="82731" x="1905000" y="3314700"/>
          <p14:tracePt t="82739" x="1968500" y="3308350"/>
          <p14:tracePt t="82755" x="2101850" y="3295650"/>
          <p14:tracePt t="82772" x="2203450" y="3295650"/>
          <p14:tracePt t="82788" x="2317750" y="3295650"/>
          <p14:tracePt t="82805" x="2413000" y="3295650"/>
          <p14:tracePt t="82822" x="2476500" y="3295650"/>
          <p14:tracePt t="82838" x="2514600" y="3295650"/>
          <p14:tracePt t="82855" x="2527300" y="3289300"/>
          <p14:tracePt t="82871" x="2546350" y="3289300"/>
          <p14:tracePt t="82888" x="2559050" y="3289300"/>
          <p14:tracePt t="82905" x="2565400" y="3289300"/>
          <p14:tracePt t="82938" x="2603500" y="3289300"/>
          <p14:tracePt t="82988" x="2673350" y="3308350"/>
          <p14:tracePt t="83005" x="2686050" y="3308350"/>
          <p14:tracePt t="83022" x="2692400" y="3308350"/>
          <p14:tracePt t="83416" x="2692400" y="3295650"/>
          <p14:tracePt t="83425" x="2692400" y="3282950"/>
          <p14:tracePt t="83446" x="2692400" y="3276600"/>
          <p14:tracePt t="83470" x="2692400" y="3270250"/>
          <p14:tracePt t="83478" x="2686050" y="3270250"/>
          <p14:tracePt t="83488" x="2686050" y="3263900"/>
          <p14:tracePt t="83505" x="2679700" y="3263900"/>
          <p14:tracePt t="83522" x="2660650" y="3257550"/>
          <p14:tracePt t="83538" x="2616200" y="3251200"/>
          <p14:tracePt t="83555" x="2520950" y="3251200"/>
          <p14:tracePt t="83557" x="2463800" y="3257550"/>
          <p14:tracePt t="83571" x="2336800" y="3263900"/>
          <p14:tracePt t="83588" x="2190750" y="3263900"/>
          <p14:tracePt t="83605" x="2082800" y="3263900"/>
          <p14:tracePt t="83622" x="2063750" y="3263900"/>
          <p14:tracePt t="83772" x="2057400" y="3263900"/>
          <p14:tracePt t="83789" x="2051050" y="3263900"/>
          <p14:tracePt t="83805" x="2025650" y="3276600"/>
          <p14:tracePt t="83822" x="1993900" y="3282950"/>
          <p14:tracePt t="83838" x="1974850" y="3282950"/>
          <p14:tracePt t="83855" x="1968500" y="3282950"/>
          <p14:tracePt t="84208" x="1987550" y="3282950"/>
          <p14:tracePt t="84217" x="2025650" y="3289300"/>
          <p14:tracePt t="84226" x="2044700" y="3289300"/>
          <p14:tracePt t="84239" x="2070100" y="3295650"/>
          <p14:tracePt t="84255" x="2165350" y="3295650"/>
          <p14:tracePt t="84271" x="2254250" y="3308350"/>
          <p14:tracePt t="84288" x="2330450" y="3327400"/>
          <p14:tracePt t="84305" x="2400300" y="3340100"/>
          <p14:tracePt t="84321" x="2476500" y="3352800"/>
          <p14:tracePt t="84338" x="2514600" y="3359150"/>
          <p14:tracePt t="84355" x="2552700" y="3365500"/>
          <p14:tracePt t="84371" x="2609850" y="3365500"/>
          <p14:tracePt t="84388" x="2647950" y="3365500"/>
          <p14:tracePt t="84404" x="2679700" y="3365500"/>
          <p14:tracePt t="84421" x="2711450" y="3359150"/>
          <p14:tracePt t="84438" x="2730500" y="3352800"/>
          <p14:tracePt t="84455" x="2749550" y="3333750"/>
          <p14:tracePt t="84458" x="2755900" y="3327400"/>
          <p14:tracePt t="84471" x="2774950" y="3308350"/>
          <p14:tracePt t="84488" x="2787650" y="3282950"/>
          <p14:tracePt t="84505" x="2800350" y="3257550"/>
          <p14:tracePt t="84521" x="2800350" y="3244850"/>
          <p14:tracePt t="84538" x="2800350" y="3232150"/>
          <p14:tracePt t="84555" x="2774950" y="3206750"/>
          <p14:tracePt t="84572" x="2724150" y="3181350"/>
          <p14:tracePt t="84589" x="2654300" y="3155950"/>
          <p14:tracePt t="84605" x="2501900" y="3117850"/>
          <p14:tracePt t="84621" x="2349500" y="3098800"/>
          <p14:tracePt t="84638" x="2190750" y="3086100"/>
          <p14:tracePt t="84655" x="2032000" y="3073400"/>
          <p14:tracePt t="84671" x="1905000" y="3073400"/>
          <p14:tracePt t="84688" x="1790700" y="3098800"/>
          <p14:tracePt t="84705" x="1714500" y="3124200"/>
          <p14:tracePt t="84721" x="1682750" y="3162300"/>
          <p14:tracePt t="84738" x="1676400" y="3194050"/>
          <p14:tracePt t="84755" x="1682750" y="3225800"/>
          <p14:tracePt t="84771" x="1720850" y="3276600"/>
          <p14:tracePt t="84788" x="1784350" y="3333750"/>
          <p14:tracePt t="84805" x="1892300" y="3390900"/>
          <p14:tracePt t="84821" x="2159000" y="3460750"/>
          <p14:tracePt t="84838" x="2463800" y="3479800"/>
          <p14:tracePt t="84855" x="2736850" y="3460750"/>
          <p14:tracePt t="84871" x="2940050" y="3435350"/>
          <p14:tracePt t="84888" x="3048000" y="3403600"/>
          <p14:tracePt t="84893" x="3067050" y="3390900"/>
          <p14:tracePt t="84905" x="3079750" y="3390900"/>
          <p14:tracePt t="84938" x="3079750" y="3378200"/>
          <p14:tracePt t="84988" x="3079750" y="3371850"/>
          <p14:tracePt t="86480" x="3092450" y="3371850"/>
          <p14:tracePt t="86487" x="3143250" y="3371850"/>
          <p14:tracePt t="86494" x="3219450" y="3371850"/>
          <p14:tracePt t="86505" x="3295650" y="3365500"/>
          <p14:tracePt t="86521" x="3460750" y="3352800"/>
          <p14:tracePt t="86539" x="3600450" y="3352800"/>
          <p14:tracePt t="86555" x="3759200" y="3346450"/>
          <p14:tracePt t="86572" x="3981450" y="3333750"/>
          <p14:tracePt t="86588" x="4076700" y="3333750"/>
          <p14:tracePt t="86605" x="4133850" y="3333750"/>
          <p14:tracePt t="86621" x="4165600" y="3333750"/>
          <p14:tracePt t="86638" x="4178300" y="3333750"/>
          <p14:tracePt t="86655" x="4178300" y="3327400"/>
          <p14:tracePt t="87194" x="4184650" y="3327400"/>
          <p14:tracePt t="87203" x="4222750" y="3321050"/>
          <p14:tracePt t="87210" x="4267200" y="3314700"/>
          <p14:tracePt t="87222" x="4324350" y="3302000"/>
          <p14:tracePt t="87239" x="4438650" y="3289300"/>
          <p14:tracePt t="87255" x="4578350" y="3289300"/>
          <p14:tracePt t="87271" x="4832350" y="3282950"/>
          <p14:tracePt t="87288" x="4984750" y="3282950"/>
          <p14:tracePt t="87305" x="5143500" y="3282950"/>
          <p14:tracePt t="87321" x="5270500" y="3282950"/>
          <p14:tracePt t="87338" x="5365750" y="3289300"/>
          <p14:tracePt t="87355" x="5448300" y="3289300"/>
          <p14:tracePt t="87371" x="5549900" y="3289300"/>
          <p14:tracePt t="87388" x="5638800" y="3289300"/>
          <p14:tracePt t="87405" x="5676900" y="3289300"/>
          <p14:tracePt t="87421" x="5683250" y="3289300"/>
          <p14:tracePt t="87496" x="5695950" y="3289300"/>
          <p14:tracePt t="87506" x="5708650" y="3289300"/>
          <p14:tracePt t="87513" x="5721350" y="3289300"/>
          <p14:tracePt t="87521" x="5727700" y="3282950"/>
          <p14:tracePt t="87537" x="5734050" y="3282950"/>
          <p14:tracePt t="87554" x="5740400" y="3282950"/>
          <p14:tracePt t="87588" x="5746750" y="3282950"/>
          <p14:tracePt t="87668" x="5753100" y="3282950"/>
          <p14:tracePt t="87676" x="5765800" y="3282950"/>
          <p14:tracePt t="87685" x="5772150" y="3282950"/>
          <p14:tracePt t="87691" x="5778500" y="3282950"/>
          <p14:tracePt t="87705" x="5784850" y="3282950"/>
          <p14:tracePt t="104669" x="5664200" y="3238500"/>
          <p14:tracePt t="104676" x="5410200" y="3168650"/>
          <p14:tracePt t="104689" x="5156200" y="3111500"/>
          <p14:tracePt t="104705" x="4629150" y="3079750"/>
          <p14:tracePt t="104722" x="4159250" y="3092450"/>
          <p14:tracePt t="104738" x="3340100" y="3206750"/>
          <p14:tracePt t="104754" x="2800350" y="3314700"/>
          <p14:tracePt t="104772" x="2235200" y="3460750"/>
          <p14:tracePt t="104788" x="1733550" y="3600450"/>
          <p14:tracePt t="104805" x="1397000" y="3721100"/>
          <p14:tracePt t="104807" x="1295400" y="3740150"/>
          <p14:tracePt t="104821" x="1231900" y="3771900"/>
          <p14:tracePt t="104824" x="1206500" y="3778250"/>
          <p14:tracePt t="104839" x="1193800" y="3778250"/>
          <p14:tracePt t="104855" x="1187450" y="3778250"/>
          <p14:tracePt t="104925" x="1193800" y="3778250"/>
          <p14:tracePt t="104934" x="1206500" y="3784600"/>
          <p14:tracePt t="104988" x="1257300" y="4038600"/>
          <p14:tracePt t="105005" x="1257300" y="4159250"/>
          <p14:tracePt t="105022" x="1276350" y="4235450"/>
          <p14:tracePt t="105038" x="1314450" y="4279900"/>
          <p14:tracePt t="105041" x="1333500" y="4286250"/>
          <p14:tracePt t="105054" x="1352550" y="4286250"/>
          <p14:tracePt t="105072" x="1403350" y="4286250"/>
          <p14:tracePt t="105088" x="1555750" y="4241800"/>
          <p14:tracePt t="105105" x="1657350" y="4197350"/>
          <p14:tracePt t="105122" x="1708150" y="4165600"/>
          <p14:tracePt t="105138" x="1739900" y="4133850"/>
          <p14:tracePt t="105155" x="1765300" y="4108450"/>
          <p14:tracePt t="105172" x="1778000" y="4095750"/>
          <p14:tracePt t="105188" x="1784350" y="4089400"/>
          <p14:tracePt t="105205" x="1784350" y="4083050"/>
          <p14:tracePt t="105222" x="1778000" y="4076700"/>
          <p14:tracePt t="105238" x="1771650" y="4070350"/>
          <p14:tracePt t="105789" x="1778000" y="4064000"/>
          <p14:tracePt t="105798" x="1797050" y="4044950"/>
          <p14:tracePt t="105805" x="1822450" y="4019550"/>
          <p14:tracePt t="105822" x="1854200" y="3981450"/>
          <p14:tracePt t="105839" x="1879600" y="3949700"/>
          <p14:tracePt t="105855" x="1905000" y="3924300"/>
          <p14:tracePt t="105872" x="1930400" y="3911600"/>
          <p14:tracePt t="105889" x="1943100" y="3905250"/>
          <p14:tracePt t="105951" x="1955800" y="3905250"/>
          <p14:tracePt t="105960" x="1968500" y="3911600"/>
          <p14:tracePt t="105988" x="2025650" y="3924300"/>
          <p14:tracePt t="106005" x="2057400" y="3924300"/>
          <p14:tracePt t="106022" x="2076450" y="3924300"/>
          <p14:tracePt t="106948" x="2095500" y="3917950"/>
          <p14:tracePt t="106957" x="2152650" y="3911600"/>
          <p14:tracePt t="106971" x="2305050" y="3898900"/>
          <p14:tracePt t="107022" x="2768600" y="3892550"/>
          <p14:tracePt t="107039" x="2889250" y="3892550"/>
          <p14:tracePt t="107055" x="2952750" y="3886200"/>
          <p14:tracePt t="107072" x="2965450" y="3886200"/>
          <p14:tracePt t="107110" x="2978150" y="3886200"/>
          <p14:tracePt t="107122" x="2990850" y="3886200"/>
          <p14:tracePt t="107138" x="3022600" y="3898900"/>
          <p14:tracePt t="107155" x="3086100" y="3905250"/>
          <p14:tracePt t="107172" x="3206750" y="3917950"/>
          <p14:tracePt t="107188" x="3295650" y="3930650"/>
          <p14:tracePt t="107205" x="3390900" y="3937000"/>
          <p14:tracePt t="107222" x="3467100" y="3949700"/>
          <p14:tracePt t="107238" x="3549650" y="3956050"/>
          <p14:tracePt t="107255" x="3613150" y="3956050"/>
          <p14:tracePt t="107272" x="3702050" y="3956050"/>
          <p14:tracePt t="107288" x="3784600" y="3956050"/>
          <p14:tracePt t="107305" x="3848100" y="3956050"/>
          <p14:tracePt t="114955" x="3810000" y="3949700"/>
          <p14:tracePt t="114963" x="3759200" y="3949700"/>
          <p14:tracePt t="114972" x="3702050" y="3943350"/>
          <p14:tracePt t="114989" x="3594100" y="3924300"/>
          <p14:tracePt t="115005" x="3530600" y="3905250"/>
          <p14:tracePt t="115022" x="3486150" y="3905250"/>
          <p14:tracePt t="115038" x="3479800" y="3898900"/>
          <p14:tracePt t="115531" x="3473450" y="3898900"/>
          <p14:tracePt t="115537" x="3454400" y="3898900"/>
          <p14:tracePt t="115544" x="3429000" y="3898900"/>
          <p14:tracePt t="115556" x="3371850" y="3911600"/>
          <p14:tracePt t="115572" x="3257550" y="3924300"/>
          <p14:tracePt t="115589" x="3181350" y="3924300"/>
          <p14:tracePt t="115605" x="3149600" y="3917950"/>
          <p14:tracePt t="115622" x="3143250" y="3917950"/>
          <p14:tracePt t="115700" x="3130550" y="3905250"/>
          <p14:tracePt t="115708" x="3111500" y="3905250"/>
          <p14:tracePt t="115722" x="3073400" y="3898900"/>
          <p14:tracePt t="115738" x="3009900" y="3879850"/>
          <p14:tracePt t="115755" x="2990850" y="3873500"/>
          <p14:tracePt t="115832" x="2997200" y="3873500"/>
          <p14:tracePt t="115841" x="3022600" y="3873500"/>
          <p14:tracePt t="115849" x="3067050" y="3873500"/>
          <p14:tracePt t="115857" x="3111500" y="3879850"/>
          <p14:tracePt t="115872" x="3200400" y="3879850"/>
          <p14:tracePt t="115888" x="3302000" y="3886200"/>
          <p14:tracePt t="115893" x="3359150" y="3886200"/>
          <p14:tracePt t="115905" x="3397250" y="3886200"/>
          <p14:tracePt t="115938" x="3473450" y="3886200"/>
          <p14:tracePt t="116851" x="3479800" y="3886200"/>
          <p14:tracePt t="116858" x="3498850" y="3886200"/>
          <p14:tracePt t="116872" x="3530600" y="3873500"/>
          <p14:tracePt t="116893" x="3625850" y="3867150"/>
          <p14:tracePt t="116907" x="3695700" y="3867150"/>
          <p14:tracePt t="116939" x="3841750" y="3867150"/>
          <p14:tracePt t="116989" x="4038600" y="3898900"/>
          <p14:tracePt t="117005" x="4095750" y="3917950"/>
          <p14:tracePt t="117022" x="4222750" y="3956050"/>
          <p14:tracePt t="117038" x="4343400" y="3987800"/>
          <p14:tracePt t="117055" x="4489450" y="4044950"/>
          <p14:tracePt t="117072" x="4622800" y="4140200"/>
          <p14:tracePt t="117088" x="4660900" y="4178300"/>
          <p14:tracePt t="117286" x="4660900" y="4159250"/>
          <p14:tracePt t="117302" x="4660900" y="4146550"/>
          <p14:tracePt t="117381" x="4667250" y="4146550"/>
          <p14:tracePt t="117389" x="4673600" y="4146550"/>
          <p14:tracePt t="117405" x="4686300" y="4146550"/>
          <p14:tracePt t="117422" x="4724400" y="4114800"/>
          <p14:tracePt t="117439" x="4794250" y="4057650"/>
          <p14:tracePt t="117455" x="4832350" y="4025900"/>
          <p14:tracePt t="117472" x="4857750" y="4025900"/>
          <p14:tracePt t="117489" x="4908550" y="4038600"/>
          <p14:tracePt t="117505" x="4965700" y="4051300"/>
          <p14:tracePt t="117522" x="5035550" y="4070350"/>
          <p14:tracePt t="117539" x="5156200" y="4089400"/>
          <p14:tracePt t="117555" x="5302250" y="4102100"/>
          <p14:tracePt t="117572" x="5429250" y="4102100"/>
          <p14:tracePt t="117588" x="5524500" y="4102100"/>
          <p14:tracePt t="117605" x="5619750" y="4083050"/>
          <p14:tracePt t="117622" x="5651500" y="4064000"/>
          <p14:tracePt t="117638" x="5657850" y="4044950"/>
          <p14:tracePt t="117776" x="5657850" y="4038600"/>
          <p14:tracePt t="117785" x="5670550" y="4032250"/>
          <p14:tracePt t="117791" x="5695950" y="4019550"/>
          <p14:tracePt t="117805" x="5715000" y="4000500"/>
          <p14:tracePt t="117821" x="5753100" y="3975100"/>
          <p14:tracePt t="117839" x="5772150" y="3962400"/>
          <p14:tracePt t="117855" x="5797550" y="3937000"/>
          <p14:tracePt t="117872" x="5822950" y="3917950"/>
          <p14:tracePt t="117889" x="5829300" y="3905250"/>
          <p14:tracePt t="118033" x="5835650" y="3905250"/>
          <p14:tracePt t="118043" x="5842000" y="3905250"/>
          <p14:tracePt t="118049" x="5848350" y="3905250"/>
          <p14:tracePt t="118059" x="5861050" y="3917950"/>
          <p14:tracePt t="118072" x="5886450" y="3930650"/>
          <p14:tracePt t="118088" x="5930900" y="3949700"/>
          <p14:tracePt t="118105" x="5988050" y="3968750"/>
          <p14:tracePt t="118122" x="6045200" y="3981450"/>
          <p14:tracePt t="118139" x="6083300" y="3994150"/>
          <p14:tracePt t="118155" x="6115050" y="4000500"/>
          <p14:tracePt t="118172" x="6153150" y="4000500"/>
          <p14:tracePt t="118188" x="6184900" y="4013200"/>
          <p14:tracePt t="118205" x="6210300" y="4013200"/>
          <p14:tracePt t="118222" x="6248400" y="4013200"/>
          <p14:tracePt t="118238" x="6286500" y="4013200"/>
          <p14:tracePt t="118255" x="6330950" y="4013200"/>
          <p14:tracePt t="118272" x="6369050" y="4006850"/>
          <p14:tracePt t="118288" x="6407150" y="4006850"/>
          <p14:tracePt t="118305" x="6445250" y="3987800"/>
          <p14:tracePt t="118322" x="6470650" y="3987800"/>
          <p14:tracePt t="118339" x="6508750" y="3975100"/>
          <p14:tracePt t="118355" x="6553200" y="3962400"/>
          <p14:tracePt t="118372" x="6591300" y="3943350"/>
          <p14:tracePt t="118375" x="6610350" y="3937000"/>
          <p14:tracePt t="118388" x="6623050" y="3930650"/>
          <p14:tracePt t="118405" x="6648450" y="3911600"/>
          <p14:tracePt t="118422" x="6654800" y="3892550"/>
          <p14:tracePt t="118438" x="6654800" y="3867150"/>
          <p14:tracePt t="118455" x="6648450" y="3854450"/>
          <p14:tracePt t="118472" x="6623050" y="3835400"/>
          <p14:tracePt t="118488" x="6584950" y="3822700"/>
          <p14:tracePt t="118505" x="6553200" y="3810000"/>
          <p14:tracePt t="118522" x="6502400" y="3790950"/>
          <p14:tracePt t="118538" x="6470650" y="3784600"/>
          <p14:tracePt t="118555" x="6445250" y="3784600"/>
          <p14:tracePt t="118572" x="6419850" y="3778250"/>
          <p14:tracePt t="118589" x="6413500" y="3778250"/>
          <p14:tracePt t="118622" x="6400800" y="3790950"/>
          <p14:tracePt t="118625" x="6394450" y="3797300"/>
          <p14:tracePt t="118638" x="6381750" y="3822700"/>
          <p14:tracePt t="118655" x="6369050" y="3848100"/>
          <p14:tracePt t="118672" x="6356350" y="3879850"/>
          <p14:tracePt t="118689" x="6356350" y="3911600"/>
          <p14:tracePt t="118705" x="6356350" y="3937000"/>
          <p14:tracePt t="118722" x="6362700" y="3962400"/>
          <p14:tracePt t="118739" x="6388100" y="3975100"/>
          <p14:tracePt t="118755" x="6419850" y="3987800"/>
          <p14:tracePt t="118772" x="6489700" y="3987800"/>
          <p14:tracePt t="118788" x="6534150" y="3987800"/>
          <p14:tracePt t="118805" x="6565900" y="3987800"/>
          <p14:tracePt t="118822" x="6572250" y="3987800"/>
          <p14:tracePt t="120063" x="6572250" y="3981450"/>
          <p14:tracePt t="120071" x="6578600" y="3975100"/>
          <p14:tracePt t="120078" x="6591300" y="3962400"/>
          <p14:tracePt t="120094" x="6591300" y="3956050"/>
          <p14:tracePt t="120105" x="6597650" y="3949700"/>
          <p14:tracePt t="120122" x="6604000" y="3943350"/>
          <p14:tracePt t="120139" x="6604000" y="3937000"/>
          <p14:tracePt t="120155" x="6610350" y="3930650"/>
          <p14:tracePt t="121401" x="6610350" y="3937000"/>
          <p14:tracePt t="121417" x="6610350" y="3943350"/>
          <p14:tracePt t="121446" x="6623050" y="3943350"/>
          <p14:tracePt t="121462" x="6629400" y="3943350"/>
          <p14:tracePt t="121478" x="6635750" y="3937000"/>
          <p14:tracePt t="121494" x="6642100" y="3937000"/>
          <p14:tracePt t="121505" x="6642100" y="3930650"/>
          <p14:tracePt t="121522" x="6648450" y="3930650"/>
          <p14:tracePt t="121796" x="6648450" y="3924300"/>
          <p14:tracePt t="121805" x="6654800" y="3917950"/>
          <p14:tracePt t="121822" x="6686550" y="3898900"/>
          <p14:tracePt t="121839" x="6705600" y="3879850"/>
          <p14:tracePt t="121855" x="6724650" y="3867150"/>
          <p14:tracePt t="121858" x="6731000" y="38671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461C-F220-45C7-9F3C-6A3AE383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Water Rocket Launcher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471BB6-5C92-4632-9B5C-DC479944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9C8C-BA2D-4FDC-9282-A385F93D7623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A2DDE-818F-497D-AC92-217E1321D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117428"/>
            <a:ext cx="8724900" cy="5633329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6366292" y="1457863"/>
            <a:ext cx="2021941" cy="1345721"/>
          </a:xfrm>
          <a:prstGeom prst="borderCallout1">
            <a:avLst>
              <a:gd name="adj1" fmla="val 54957"/>
              <a:gd name="adj2" fmla="val 1667"/>
              <a:gd name="adj3" fmla="val 89202"/>
              <a:gd name="adj4" fmla="val -1197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Balloons identify each part/subassembly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Only to level defined on this drawing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Not necessary to call out each instance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5975230" y="3775802"/>
            <a:ext cx="2021941" cy="899716"/>
          </a:xfrm>
          <a:prstGeom prst="borderCallout1">
            <a:avLst>
              <a:gd name="adj1" fmla="val 50163"/>
              <a:gd name="adj2" fmla="val -466"/>
              <a:gd name="adj3" fmla="val 158236"/>
              <a:gd name="adj4" fmla="val -51654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Label primary view(s) of top assembly.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Dash number and description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441327" y="4983375"/>
            <a:ext cx="1743074" cy="615042"/>
          </a:xfrm>
          <a:prstGeom prst="borderCallout1">
            <a:avLst>
              <a:gd name="adj1" fmla="val 56688"/>
              <a:gd name="adj2" fmla="val 99368"/>
              <a:gd name="adj3" fmla="val 139485"/>
              <a:gd name="adj4" fmla="val 11125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Item No.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Corresponds with balloons.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462228" y="3392623"/>
            <a:ext cx="2119047" cy="1463924"/>
          </a:xfrm>
          <a:prstGeom prst="borderCallout1">
            <a:avLst>
              <a:gd name="adj1" fmla="val 56688"/>
              <a:gd name="adj2" fmla="val 99368"/>
              <a:gd name="adj3" fmla="val 166981"/>
              <a:gd name="adj4" fmla="val 13925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Part Number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List top assembly first.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Only the Dash Number if defined on this drawing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Complete Part Number if defined elsewhere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980388" y="1928699"/>
            <a:ext cx="2021941" cy="692581"/>
          </a:xfrm>
          <a:prstGeom prst="borderCallout1">
            <a:avLst>
              <a:gd name="adj1" fmla="val 56688"/>
              <a:gd name="adj2" fmla="val 99368"/>
              <a:gd name="adj3" fmla="val 564165"/>
              <a:gd name="adj4" fmla="val 15429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Description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Match description on drawing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723B0D2-E0B1-4472-9995-596871BF89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756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807"/>
    </mc:Choice>
    <mc:Fallback xmlns="">
      <p:transition spd="slow" advTm="225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2002" x="6737350" y="3867150"/>
          <p14:tracePt t="2017" x="6750050" y="3867150"/>
          <p14:tracePt t="2024" x="6762750" y="3873500"/>
          <p14:tracePt t="2038" x="6762750" y="3879850"/>
          <p14:tracePt t="2055" x="6737350" y="3924300"/>
          <p14:tracePt t="2071" x="6565900" y="4019550"/>
          <p14:tracePt t="2088" x="6445250" y="4089400"/>
          <p14:tracePt t="2105" x="6369050" y="4127500"/>
          <p14:tracePt t="2122" x="6330950" y="4152900"/>
          <p14:tracePt t="2138" x="6318250" y="4152900"/>
          <p14:tracePt t="2468" x="6318250" y="4159250"/>
          <p14:tracePt t="2476" x="6318250" y="4165600"/>
          <p14:tracePt t="2488" x="6330950" y="4171950"/>
          <p14:tracePt t="2505" x="6311900" y="4241800"/>
          <p14:tracePt t="2521" x="6191250" y="4387850"/>
          <p14:tracePt t="2538" x="6102350" y="4495800"/>
          <p14:tracePt t="2555" x="6019800" y="4603750"/>
          <p14:tracePt t="2573" x="5949950" y="4692650"/>
          <p14:tracePt t="2588" x="5905500" y="4768850"/>
          <p14:tracePt t="2605" x="5867400" y="4826000"/>
          <p14:tracePt t="2621" x="5842000" y="4876800"/>
          <p14:tracePt t="2638" x="5829300" y="4902200"/>
          <p14:tracePt t="2655" x="5822950" y="4914900"/>
          <p14:tracePt t="5074" x="5842000" y="4895850"/>
          <p14:tracePt t="5083" x="5867400" y="4876800"/>
          <p14:tracePt t="5092" x="5924550" y="4857750"/>
          <p14:tracePt t="5105" x="6057900" y="4838700"/>
          <p14:tracePt t="5121" x="6229350" y="4838700"/>
          <p14:tracePt t="5138" x="6343650" y="4838700"/>
          <p14:tracePt t="5155" x="6388100" y="4838700"/>
          <p14:tracePt t="5172" x="6407150" y="4851400"/>
          <p14:tracePt t="5189" x="6419850" y="4864100"/>
          <p14:tracePt t="5205" x="6432550" y="4883150"/>
          <p14:tracePt t="5221" x="6438900" y="4927600"/>
          <p14:tracePt t="5238" x="6438900" y="4940300"/>
          <p14:tracePt t="5255" x="6438900" y="4953000"/>
          <p14:tracePt t="5586" x="6432550" y="4940300"/>
          <p14:tracePt t="5594" x="6438900" y="4940300"/>
          <p14:tracePt t="5664" x="6451600" y="4921250"/>
          <p14:tracePt t="5673" x="6457950" y="4902200"/>
          <p14:tracePt t="5704" x="6457950" y="4895850"/>
          <p14:tracePt t="5712" x="6445250" y="4895850"/>
          <p14:tracePt t="5721" x="6426200" y="4914900"/>
          <p14:tracePt t="5738" x="6400800" y="4959350"/>
          <p14:tracePt t="5755" x="6400800" y="4984750"/>
          <p14:tracePt t="5772" x="6400800" y="5010150"/>
          <p14:tracePt t="5788" x="6400800" y="5029200"/>
          <p14:tracePt t="5805" x="6394450" y="5029200"/>
          <p14:tracePt t="5822" x="6388100" y="5016500"/>
          <p14:tracePt t="5838" x="6375400" y="5010150"/>
          <p14:tracePt t="5855" x="6350000" y="4984750"/>
          <p14:tracePt t="5871" x="6343650" y="4972050"/>
          <p14:tracePt t="5875" x="6337300" y="4965700"/>
          <p14:tracePt t="5891" x="6324600" y="4965700"/>
          <p14:tracePt t="5905" x="6324600" y="4959350"/>
          <p14:tracePt t="5988" x="6318250" y="4965700"/>
          <p14:tracePt t="6224" x="6318250" y="4972050"/>
          <p14:tracePt t="7001" x="6311900" y="4972050"/>
          <p14:tracePt t="7010" x="6305550" y="4978400"/>
          <p14:tracePt t="7025" x="6267450" y="5022850"/>
          <p14:tracePt t="7039" x="6235700" y="5054600"/>
          <p14:tracePt t="7042" x="6197600" y="5092700"/>
          <p14:tracePt t="7071" x="6026150" y="5270500"/>
          <p14:tracePt t="7122" x="5816600" y="5441950"/>
          <p14:tracePt t="7139" x="5791200" y="5461000"/>
          <p14:tracePt t="7155" x="5772150" y="5473700"/>
          <p14:tracePt t="7171" x="5759450" y="5473700"/>
          <p14:tracePt t="7188" x="5715000" y="5480050"/>
          <p14:tracePt t="7205" x="5676900" y="5480050"/>
          <p14:tracePt t="7221" x="5645150" y="5480050"/>
          <p14:tracePt t="7238" x="5613400" y="5473700"/>
          <p14:tracePt t="7255" x="5588000" y="5467350"/>
          <p14:tracePt t="7271" x="5575300" y="5461000"/>
          <p14:tracePt t="7288" x="5562600" y="5461000"/>
          <p14:tracePt t="7344" x="5575300" y="5467350"/>
          <p14:tracePt t="7353" x="5607050" y="5473700"/>
          <p14:tracePt t="7360" x="5651500" y="5486400"/>
          <p14:tracePt t="7371" x="5702300" y="5492750"/>
          <p14:tracePt t="7388" x="5886450" y="5524500"/>
          <p14:tracePt t="7405" x="6235700" y="5588000"/>
          <p14:tracePt t="7421" x="6851650" y="5670550"/>
          <p14:tracePt t="7438" x="7219950" y="5734050"/>
          <p14:tracePt t="7455" x="7569200" y="5803900"/>
          <p14:tracePt t="7471" x="7861300" y="5880100"/>
          <p14:tracePt t="7488" x="8070850" y="5943600"/>
          <p14:tracePt t="7505" x="8210550" y="5988050"/>
          <p14:tracePt t="7521" x="8394700" y="6045200"/>
          <p14:tracePt t="7538" x="8534400" y="6089650"/>
          <p14:tracePt t="7555" x="8674100" y="6115050"/>
          <p14:tracePt t="7572" x="8794750" y="6127750"/>
          <p14:tracePt t="7588" x="8896350" y="6140450"/>
          <p14:tracePt t="7605" x="8966200" y="6153150"/>
          <p14:tracePt t="7621" x="9042400" y="6172200"/>
          <p14:tracePt t="7639" x="9112250" y="6184900"/>
          <p14:tracePt t="7655" x="9194800" y="6210300"/>
          <p14:tracePt t="7671" x="9340850" y="6242050"/>
          <p14:tracePt t="7688" x="9467850" y="6261100"/>
          <p14:tracePt t="7705" x="9607550" y="6280150"/>
          <p14:tracePt t="7721" x="9702800" y="6299200"/>
          <p14:tracePt t="7738" x="9759950" y="6305550"/>
          <p14:tracePt t="7755" x="9791700" y="6318250"/>
          <p14:tracePt t="7771" x="9804400" y="6318250"/>
          <p14:tracePt t="7872" x="9810750" y="6318250"/>
          <p14:tracePt t="7880" x="9810750" y="6324600"/>
          <p14:tracePt t="7887" x="9817100" y="6324600"/>
          <p14:tracePt t="7971" x="9753600" y="6350000"/>
          <p14:tracePt t="7988" x="9715500" y="6369050"/>
          <p14:tracePt t="8005" x="9690100" y="6375400"/>
          <p14:tracePt t="8021" x="9645650" y="6375400"/>
          <p14:tracePt t="8038" x="9620250" y="6381750"/>
          <p14:tracePt t="8055" x="9613900" y="6381750"/>
          <p14:tracePt t="8072" x="9607550" y="6381750"/>
          <p14:tracePt t="8246" x="9620250" y="6381750"/>
          <p14:tracePt t="8254" x="9645650" y="6381750"/>
          <p14:tracePt t="8262" x="9664700" y="6375400"/>
          <p14:tracePt t="8271" x="9690100" y="6375400"/>
          <p14:tracePt t="8288" x="9747250" y="6369050"/>
          <p14:tracePt t="8304" x="9798050" y="6369050"/>
          <p14:tracePt t="8321" x="9817100" y="6369050"/>
          <p14:tracePt t="9070" x="9823450" y="6369050"/>
          <p14:tracePt t="9079" x="9848850" y="6369050"/>
          <p14:tracePt t="9088" x="9874250" y="6369050"/>
          <p14:tracePt t="9105" x="9918700" y="6356350"/>
          <p14:tracePt t="9122" x="9950450" y="6350000"/>
          <p14:tracePt t="9138" x="9982200" y="6350000"/>
          <p14:tracePt t="9155" x="9988550" y="6350000"/>
          <p14:tracePt t="9217" x="10001250" y="6350000"/>
          <p14:tracePt t="9225" x="10013950" y="6350000"/>
          <p14:tracePt t="9241" x="10026650" y="6350000"/>
          <p14:tracePt t="9250" x="10033000" y="6343650"/>
          <p14:tracePt t="9257" x="10039350" y="6343650"/>
          <p14:tracePt t="9271" x="10045700" y="6343650"/>
          <p14:tracePt t="9320" x="10045700" y="6337300"/>
          <p14:tracePt t="9328" x="10045700" y="6330950"/>
          <p14:tracePt t="9338" x="10045700" y="6324600"/>
          <p14:tracePt t="9355" x="10033000" y="6305550"/>
          <p14:tracePt t="9371" x="10026650" y="6286500"/>
          <p14:tracePt t="9388" x="10013950" y="6280150"/>
          <p14:tracePt t="9405" x="9994900" y="6273800"/>
          <p14:tracePt t="9421" x="9982200" y="6273800"/>
          <p14:tracePt t="9438" x="9969500" y="6273800"/>
          <p14:tracePt t="9455" x="9963150" y="6273800"/>
          <p14:tracePt t="9471" x="9956800" y="6273800"/>
          <p14:tracePt t="9488" x="9950450" y="6273800"/>
          <p14:tracePt t="9505" x="9937750" y="6280150"/>
          <p14:tracePt t="9521" x="9931400" y="6292850"/>
          <p14:tracePt t="9538" x="9925050" y="6292850"/>
          <p14:tracePt t="9555" x="9925050" y="6299200"/>
          <p14:tracePt t="9571" x="9925050" y="6305550"/>
          <p14:tracePt t="9605" x="9925050" y="6311900"/>
          <p14:tracePt t="11574" x="9925050" y="6292850"/>
          <p14:tracePt t="11583" x="9925050" y="6280150"/>
          <p14:tracePt t="11592" x="9925050" y="6267450"/>
          <p14:tracePt t="11605" x="9925050" y="6261100"/>
          <p14:tracePt t="11622" x="9925050" y="6254750"/>
          <p14:tracePt t="12274" x="9912350" y="6242050"/>
          <p14:tracePt t="12283" x="9861550" y="6197600"/>
          <p14:tracePt t="12292" x="9753600" y="6121400"/>
          <p14:tracePt t="12305" x="9550400" y="6007100"/>
          <p14:tracePt t="12322" x="8731250" y="5708650"/>
          <p14:tracePt t="12338" x="8140700" y="5575300"/>
          <p14:tracePt t="12355" x="7588250" y="5518150"/>
          <p14:tracePt t="12372" x="7124700" y="5518150"/>
          <p14:tracePt t="12388" x="6807200" y="5518150"/>
          <p14:tracePt t="12405" x="6610350" y="5524500"/>
          <p14:tracePt t="12421" x="6413500" y="5562600"/>
          <p14:tracePt t="12438" x="6318250" y="5581650"/>
          <p14:tracePt t="12455" x="6242050" y="5588000"/>
          <p14:tracePt t="12471" x="6178550" y="5588000"/>
          <p14:tracePt t="12488" x="6121400" y="5588000"/>
          <p14:tracePt t="12505" x="6045200" y="5588000"/>
          <p14:tracePt t="12521" x="5911850" y="5568950"/>
          <p14:tracePt t="12538" x="5810250" y="5549900"/>
          <p14:tracePt t="12555" x="5721350" y="5524500"/>
          <p14:tracePt t="12571" x="5632450" y="5499100"/>
          <p14:tracePt t="12588" x="5543550" y="5486400"/>
          <p14:tracePt t="12591" x="5486400" y="5473700"/>
          <p14:tracePt t="12605" x="5422900" y="5461000"/>
          <p14:tracePt t="12622" x="5276850" y="5448300"/>
          <p14:tracePt t="12638" x="5137150" y="5441950"/>
          <p14:tracePt t="12655" x="5035550" y="5429250"/>
          <p14:tracePt t="12671" x="5016500" y="5416550"/>
          <p14:tracePt t="12688" x="5010150" y="5410200"/>
          <p14:tracePt t="12705" x="4978400" y="5403850"/>
          <p14:tracePt t="12722" x="4940300" y="5397500"/>
          <p14:tracePt t="12739" x="4876800" y="5384800"/>
          <p14:tracePt t="12755" x="4806950" y="5359400"/>
          <p14:tracePt t="12772" x="4629150" y="5289550"/>
          <p14:tracePt t="12788" x="4502150" y="5238750"/>
          <p14:tracePt t="12805" x="4394200" y="5187950"/>
          <p14:tracePt t="12821" x="4330700" y="5175250"/>
          <p14:tracePt t="12838" x="4286250" y="5162550"/>
          <p14:tracePt t="12855" x="4254500" y="5156200"/>
          <p14:tracePt t="12871" x="4203700" y="5149850"/>
          <p14:tracePt t="12900" x="4178300" y="5149850"/>
          <p14:tracePt t="12913" x="4171950" y="5149850"/>
          <p14:tracePt t="12938" x="4165600" y="5149850"/>
          <p14:tracePt t="13114" x="4171950" y="5149850"/>
          <p14:tracePt t="13122" x="4191000" y="5149850"/>
          <p14:tracePt t="13138" x="4267200" y="5149850"/>
          <p14:tracePt t="13155" x="4273550" y="5156200"/>
          <p14:tracePt t="13172" x="4292600" y="5156200"/>
          <p14:tracePt t="13188" x="4318000" y="5156200"/>
          <p14:tracePt t="13205" x="4324350" y="5156200"/>
          <p14:tracePt t="13221" x="4330700" y="5156200"/>
          <p14:tracePt t="13238" x="4330700" y="5162550"/>
          <p14:tracePt t="13255" x="4337050" y="5162550"/>
          <p14:tracePt t="13271" x="4337050" y="5168900"/>
          <p14:tracePt t="13288" x="4349750" y="5181600"/>
          <p14:tracePt t="13305" x="4356100" y="5194300"/>
          <p14:tracePt t="13322" x="4362450" y="5207000"/>
          <p14:tracePt t="13338" x="4368800" y="5219700"/>
          <p14:tracePt t="13355" x="4375150" y="5219700"/>
          <p14:tracePt t="14195" x="4381500" y="5219700"/>
          <p14:tracePt t="14202" x="4394200" y="5213350"/>
          <p14:tracePt t="14210" x="4406900" y="5200650"/>
          <p14:tracePt t="14222" x="4413250" y="5194300"/>
          <p14:tracePt t="14238" x="4451350" y="5149850"/>
          <p14:tracePt t="14255" x="4495800" y="5073650"/>
          <p14:tracePt t="14271" x="4591050" y="4908550"/>
          <p14:tracePt t="14288" x="4660900" y="4806950"/>
          <p14:tracePt t="14305" x="4724400" y="4724400"/>
          <p14:tracePt t="14322" x="4787900" y="4654550"/>
          <p14:tracePt t="14338" x="4845050" y="4603750"/>
          <p14:tracePt t="14355" x="4914900" y="4572000"/>
          <p14:tracePt t="14371" x="4965700" y="4546600"/>
          <p14:tracePt t="14388" x="5016500" y="4540250"/>
          <p14:tracePt t="14404" x="5060950" y="4540250"/>
          <p14:tracePt t="14421" x="5099050" y="4546600"/>
          <p14:tracePt t="14438" x="5118100" y="4552950"/>
          <p14:tracePt t="14455" x="5130800" y="4565650"/>
          <p14:tracePt t="14472" x="5149850" y="4578350"/>
          <p14:tracePt t="14490" x="5175250" y="4597400"/>
          <p14:tracePt t="14505" x="5181600" y="4603750"/>
          <p14:tracePt t="14521" x="5187950" y="4603750"/>
          <p14:tracePt t="15050" x="5187950" y="4610100"/>
          <p14:tracePt t="15058" x="5187950" y="4622800"/>
          <p14:tracePt t="15065" x="5181600" y="4641850"/>
          <p14:tracePt t="15073" x="5181600" y="4660900"/>
          <p14:tracePt t="15088" x="5168900" y="4692650"/>
          <p14:tracePt t="15105" x="5168900" y="4711700"/>
          <p14:tracePt t="15122" x="5168900" y="4730750"/>
          <p14:tracePt t="15138" x="5162550" y="4768850"/>
          <p14:tracePt t="15141" x="5162550" y="4787900"/>
          <p14:tracePt t="15155" x="5168900" y="4819650"/>
          <p14:tracePt t="15158" x="5175250" y="4851400"/>
          <p14:tracePt t="15172" x="5187950" y="4889500"/>
          <p14:tracePt t="15189" x="5232400" y="4991100"/>
          <p14:tracePt t="15205" x="5295900" y="5111750"/>
          <p14:tracePt t="15221" x="5397500" y="5270500"/>
          <p14:tracePt t="15238" x="5473700" y="5334000"/>
          <p14:tracePt t="15255" x="5575300" y="5384800"/>
          <p14:tracePt t="15271" x="5689600" y="5422900"/>
          <p14:tracePt t="15288" x="5810250" y="5441950"/>
          <p14:tracePt t="15305" x="5930900" y="5461000"/>
          <p14:tracePt t="15321" x="6134100" y="5499100"/>
          <p14:tracePt t="15338" x="6305550" y="5530850"/>
          <p14:tracePt t="15354" x="6477000" y="5575300"/>
          <p14:tracePt t="15371" x="6642100" y="5613400"/>
          <p14:tracePt t="15388" x="6813550" y="5638800"/>
          <p14:tracePt t="15391" x="6889750" y="5651500"/>
          <p14:tracePt t="15405" x="6946900" y="5651500"/>
          <p14:tracePt t="15421" x="7016750" y="5657850"/>
          <p14:tracePt t="15478" x="7010400" y="5657850"/>
          <p14:tracePt t="15485" x="7004050" y="5651500"/>
          <p14:tracePt t="15491" x="6997700" y="5645150"/>
          <p14:tracePt t="15505" x="6991350" y="5638800"/>
          <p14:tracePt t="15521" x="6978650" y="5638800"/>
          <p14:tracePt t="15538" x="6959600" y="5626100"/>
          <p14:tracePt t="15555" x="6896100" y="5626100"/>
          <p14:tracePt t="15571" x="6794500" y="5613400"/>
          <p14:tracePt t="15588" x="6623050" y="5588000"/>
          <p14:tracePt t="15605" x="6337300" y="5562600"/>
          <p14:tracePt t="15621" x="5886450" y="5549900"/>
          <p14:tracePt t="15638" x="5435600" y="5549900"/>
          <p14:tracePt t="15655" x="5054600" y="5556250"/>
          <p14:tracePt t="15671" x="4768850" y="5549900"/>
          <p14:tracePt t="15688" x="4673600" y="5549900"/>
          <p14:tracePt t="15705" x="4635500" y="5549900"/>
          <p14:tracePt t="15722" x="4616450" y="5549900"/>
          <p14:tracePt t="15738" x="4610100" y="5549900"/>
          <p14:tracePt t="15771" x="4603750" y="5549900"/>
          <p14:tracePt t="15788" x="4578350" y="5537200"/>
          <p14:tracePt t="15805" x="4540250" y="5530850"/>
          <p14:tracePt t="15821" x="4476750" y="5518150"/>
          <p14:tracePt t="15838" x="4368800" y="5505450"/>
          <p14:tracePt t="15855" x="4241800" y="5480050"/>
          <p14:tracePt t="15871" x="4108450" y="5441950"/>
          <p14:tracePt t="15877" x="4044950" y="5422900"/>
          <p14:tracePt t="15888" x="3994150" y="5403850"/>
          <p14:tracePt t="15922" x="3898900" y="5365750"/>
          <p14:tracePt t="15972" x="3917950" y="5334000"/>
          <p14:tracePt t="15988" x="3937000" y="5302250"/>
          <p14:tracePt t="16005" x="3956050" y="5283200"/>
          <p14:tracePt t="16021" x="3968750" y="5257800"/>
          <p14:tracePt t="16038" x="3975100" y="5251450"/>
          <p14:tracePt t="16055" x="3975100" y="5245100"/>
          <p14:tracePt t="16246" x="3981450" y="5245100"/>
          <p14:tracePt t="16254" x="3994150" y="5251450"/>
          <p14:tracePt t="16271" x="4025900" y="5257800"/>
          <p14:tracePt t="16288" x="4076700" y="5270500"/>
          <p14:tracePt t="16305" x="4133850" y="5276850"/>
          <p14:tracePt t="16322" x="4171950" y="5283200"/>
          <p14:tracePt t="16324" x="4191000" y="5283200"/>
          <p14:tracePt t="16338" x="4203700" y="5283200"/>
          <p14:tracePt t="16355" x="4216400" y="5289550"/>
          <p14:tracePt t="16371" x="4241800" y="5289550"/>
          <p14:tracePt t="16388" x="4254500" y="5289550"/>
          <p14:tracePt t="16405" x="4260850" y="5289550"/>
          <p14:tracePt t="16868" x="4273550" y="5289550"/>
          <p14:tracePt t="16876" x="4298950" y="5289550"/>
          <p14:tracePt t="16889" x="4349750" y="5302250"/>
          <p14:tracePt t="16921" x="4768850" y="5378450"/>
          <p14:tracePt t="16972" x="7372350" y="5861050"/>
          <p14:tracePt t="16989" x="8267700" y="6007100"/>
          <p14:tracePt t="17005" x="8991600" y="6134100"/>
          <p14:tracePt t="17022" x="9499600" y="6229350"/>
          <p14:tracePt t="17038" x="9798050" y="6286500"/>
          <p14:tracePt t="17055" x="9918700" y="6305550"/>
          <p14:tracePt t="17071" x="9963150" y="6324600"/>
          <p14:tracePt t="17088" x="9963150" y="6343650"/>
          <p14:tracePt t="17105" x="9950450" y="6362700"/>
          <p14:tracePt t="17358" x="9950450" y="6350000"/>
          <p14:tracePt t="17367" x="9944100" y="6343650"/>
          <p14:tracePt t="17375" x="9931400" y="6343650"/>
          <p14:tracePt t="17388" x="9918700" y="6330950"/>
          <p14:tracePt t="17405" x="9880600" y="6318250"/>
          <p14:tracePt t="17422" x="9829800" y="6318250"/>
          <p14:tracePt t="17438" x="9791700" y="6330950"/>
          <p14:tracePt t="17455" x="9759950" y="6343650"/>
          <p14:tracePt t="17472" x="9728200" y="6362700"/>
          <p14:tracePt t="17489" x="9652000" y="6388100"/>
          <p14:tracePt t="17505" x="9563100" y="6419850"/>
          <p14:tracePt t="17522" x="9455150" y="6438900"/>
          <p14:tracePt t="17538" x="9417050" y="6438900"/>
          <p14:tracePt t="17555" x="9404350" y="6438900"/>
          <p14:tracePt t="17572" x="9391650" y="6438900"/>
          <p14:tracePt t="17605" x="9378950" y="6432550"/>
          <p14:tracePt t="17622" x="9372600" y="6426200"/>
          <p14:tracePt t="17638" x="9353550" y="6419850"/>
          <p14:tracePt t="17654" x="9340850" y="6413500"/>
          <p14:tracePt t="17671" x="9328150" y="6407150"/>
          <p14:tracePt t="17688" x="9321800" y="6407150"/>
          <p14:tracePt t="17721" x="9309100" y="6400800"/>
          <p14:tracePt t="17723" x="9296400" y="6394450"/>
          <p14:tracePt t="17739" x="9296400" y="6388100"/>
          <p14:tracePt t="17755" x="9290050" y="6388100"/>
          <p14:tracePt t="17771" x="9277350" y="6381750"/>
          <p14:tracePt t="17788" x="9264650" y="6375400"/>
          <p14:tracePt t="17805" x="9245600" y="6362700"/>
          <p14:tracePt t="17822" x="9226550" y="6356350"/>
          <p14:tracePt t="17838" x="9220200" y="6350000"/>
          <p14:tracePt t="18144" x="9213850" y="6350000"/>
          <p14:tracePt t="18214" x="9201150" y="6343650"/>
          <p14:tracePt t="18223" x="9194800" y="6343650"/>
          <p14:tracePt t="18239" x="9175750" y="6343650"/>
          <p14:tracePt t="18255" x="9169400" y="6343650"/>
          <p14:tracePt t="18272" x="9163050" y="6343650"/>
          <p14:tracePt t="18346" x="9156700" y="6337300"/>
          <p14:tracePt t="18525" x="9163050" y="6337300"/>
          <p14:tracePt t="18542" x="9169400" y="6337300"/>
          <p14:tracePt t="18549" x="9175750" y="6337300"/>
          <p14:tracePt t="18558" x="9182100" y="6337300"/>
          <p14:tracePt t="18572" x="9201150" y="6337300"/>
          <p14:tracePt t="18589" x="9213850" y="6337300"/>
          <p14:tracePt t="18605" x="9220200" y="6337300"/>
          <p14:tracePt t="18622" x="9232900" y="6337300"/>
          <p14:tracePt t="18639" x="9239250" y="6337300"/>
          <p14:tracePt t="18655" x="9245600" y="6337300"/>
          <p14:tracePt t="18672" x="9258300" y="6337300"/>
          <p14:tracePt t="18688" x="9264650" y="6337300"/>
          <p14:tracePt t="18705" x="9277350" y="6337300"/>
          <p14:tracePt t="18721" x="9283700" y="6337300"/>
          <p14:tracePt t="18738" x="9296400" y="6337300"/>
          <p14:tracePt t="18755" x="9309100" y="6337300"/>
          <p14:tracePt t="18771" x="9321800" y="6337300"/>
          <p14:tracePt t="18788" x="9340850" y="6337300"/>
          <p14:tracePt t="18805" x="9353550" y="6337300"/>
          <p14:tracePt t="18822" x="9372600" y="6337300"/>
          <p14:tracePt t="18838" x="9378950" y="6337300"/>
          <p14:tracePt t="18855" x="9385300" y="6337300"/>
          <p14:tracePt t="18872" x="9391650" y="6337300"/>
          <p14:tracePt t="18892" x="9398000" y="6337300"/>
          <p14:tracePt t="18905" x="9410700" y="6337300"/>
          <p14:tracePt t="18938" x="9429750" y="6337300"/>
          <p14:tracePt t="18988" x="9442450" y="6337300"/>
          <p14:tracePt t="19092" x="9436100" y="6337300"/>
          <p14:tracePt t="19100" x="9410700" y="6337300"/>
          <p14:tracePt t="19107" x="9391650" y="6343650"/>
          <p14:tracePt t="19122" x="9366250" y="6343650"/>
          <p14:tracePt t="19139" x="9328150" y="6350000"/>
          <p14:tracePt t="19155" x="9271000" y="6350000"/>
          <p14:tracePt t="19172" x="9258300" y="6350000"/>
          <p14:tracePt t="19188" x="9251950" y="6356350"/>
          <p14:tracePt t="19205" x="9245600" y="6356350"/>
          <p14:tracePt t="19238" x="9239250" y="6356350"/>
          <p14:tracePt t="19450" x="9245600" y="6356350"/>
          <p14:tracePt t="19459" x="9251950" y="6356350"/>
          <p14:tracePt t="19466" x="9264650" y="6356350"/>
          <p14:tracePt t="19475" x="9283700" y="6356350"/>
          <p14:tracePt t="19489" x="9296400" y="6356350"/>
          <p14:tracePt t="19505" x="9347200" y="6356350"/>
          <p14:tracePt t="19522" x="9372600" y="6356350"/>
          <p14:tracePt t="19538" x="9385300" y="6356350"/>
          <p14:tracePt t="19555" x="9391650" y="6356350"/>
          <p14:tracePt t="20328" x="9398000" y="6356350"/>
          <p14:tracePt t="20336" x="9404350" y="6356350"/>
          <p14:tracePt t="20344" x="9417050" y="6356350"/>
          <p14:tracePt t="20355" x="9442450" y="6356350"/>
          <p14:tracePt t="20372" x="9467850" y="6356350"/>
          <p14:tracePt t="20389" x="9486900" y="6356350"/>
          <p14:tracePt t="20405" x="9499600" y="6356350"/>
          <p14:tracePt t="20538" x="9505950" y="6350000"/>
          <p14:tracePt t="20555" x="9512300" y="6350000"/>
          <p14:tracePt t="21020" x="9518650" y="6350000"/>
          <p14:tracePt t="21037" x="9525000" y="6350000"/>
          <p14:tracePt t="21044" x="9531350" y="6343650"/>
          <p14:tracePt t="21055" x="9537700" y="6343650"/>
          <p14:tracePt t="21072" x="9544050" y="6343650"/>
          <p14:tracePt t="21089" x="9563100" y="6343650"/>
          <p14:tracePt t="21105" x="9575800" y="6343650"/>
          <p14:tracePt t="21122" x="9588500" y="6337300"/>
          <p14:tracePt t="21155" x="9594850" y="6337300"/>
          <p14:tracePt t="21171" x="9601200" y="6337300"/>
          <p14:tracePt t="21188" x="9620250" y="6337300"/>
          <p14:tracePt t="21206" x="9632950" y="6337300"/>
          <p14:tracePt t="21221" x="9645650" y="6337300"/>
          <p14:tracePt t="21238" x="9652000" y="6330950"/>
          <p14:tracePt t="21898" x="9658350" y="6330950"/>
          <p14:tracePt t="21906" x="9671050" y="6330950"/>
          <p14:tracePt t="21912" x="9683750" y="6337300"/>
          <p14:tracePt t="21922" x="9690100" y="6337300"/>
          <p14:tracePt t="21938" x="9715500" y="6337300"/>
          <p14:tracePt t="21972" x="9734550" y="6343650"/>
          <p14:tracePt t="22158" x="9740900" y="6343650"/>
          <p14:tracePt t="22165" x="9747250" y="6343650"/>
          <p14:tracePt t="22179" x="9753600" y="6343650"/>
          <p14:tracePt t="22189" x="9759950" y="6343650"/>
          <p14:tracePt t="22205" x="9766300" y="6343650"/>
          <p14:tracePt t="22221" x="9772650" y="6343650"/>
          <p14:tracePt t="22858" x="9785350" y="6343650"/>
          <p14:tracePt t="22865" x="9798050" y="6337300"/>
          <p14:tracePt t="22873" x="9817100" y="6337300"/>
          <p14:tracePt t="22883" x="9829800" y="6337300"/>
          <p14:tracePt t="22890" x="9842500" y="6337300"/>
          <p14:tracePt t="22905" x="9855200" y="6337300"/>
          <p14:tracePt t="22938" x="9880600" y="6337300"/>
          <p14:tracePt t="22988" x="9912350" y="6337300"/>
          <p14:tracePt t="23004" x="9918700" y="6337300"/>
          <p14:tracePt t="23828" x="9925050" y="6324600"/>
          <p14:tracePt t="23837" x="9931400" y="6299200"/>
          <p14:tracePt t="23855" x="9931400" y="6280150"/>
          <p14:tracePt t="23872" x="9886950" y="6229350"/>
          <p14:tracePt t="23889" x="9759950" y="6153150"/>
          <p14:tracePt t="23894" x="9632950" y="6096000"/>
          <p14:tracePt t="23904" x="9245600" y="5969000"/>
          <p14:tracePt t="23939" x="7924800" y="5575300"/>
          <p14:tracePt t="23988" x="5594350" y="5054600"/>
          <p14:tracePt t="24005" x="5156200" y="4978400"/>
          <p14:tracePt t="24021" x="4883150" y="4921250"/>
          <p14:tracePt t="24038" x="4806950" y="4914900"/>
          <p14:tracePt t="24055" x="4775200" y="4914900"/>
          <p14:tracePt t="24072" x="4762500" y="4914900"/>
          <p14:tracePt t="24087" x="4749800" y="4927600"/>
          <p14:tracePt t="24104" x="4724400" y="4953000"/>
          <p14:tracePt t="24121" x="4673600" y="4984750"/>
          <p14:tracePt t="24138" x="4540250" y="5073650"/>
          <p14:tracePt t="24154" x="4406900" y="5143500"/>
          <p14:tracePt t="24171" x="4254500" y="5226050"/>
          <p14:tracePt t="24188" x="4108450" y="5264150"/>
          <p14:tracePt t="24204" x="4006850" y="5302250"/>
          <p14:tracePt t="24221" x="3943350" y="5314950"/>
          <p14:tracePt t="24222" x="3937000" y="5321300"/>
          <p14:tracePt t="24271" x="3943350" y="5327650"/>
          <p14:tracePt t="24276" x="3956050" y="5334000"/>
          <p14:tracePt t="24288" x="3975100" y="5340350"/>
          <p14:tracePt t="24305" x="4000500" y="5346700"/>
          <p14:tracePt t="24321" x="4006850" y="5346700"/>
          <p14:tracePt t="24338" x="4025900" y="5346700"/>
          <p14:tracePt t="24341" x="4038600" y="5346700"/>
          <p14:tracePt t="24355" x="4051300" y="5346700"/>
          <p14:tracePt t="24372" x="4089400" y="5334000"/>
          <p14:tracePt t="24388" x="4095750" y="5321300"/>
          <p14:tracePt t="24422" x="4095750" y="5314950"/>
          <p14:tracePt t="24591" x="4108450" y="5314950"/>
          <p14:tracePt t="24599" x="4133850" y="5314950"/>
          <p14:tracePt t="24608" x="4178300" y="5314950"/>
          <p14:tracePt t="24622" x="4286250" y="5314950"/>
          <p14:tracePt t="24639" x="4425950" y="5314950"/>
          <p14:tracePt t="24655" x="4565650" y="5314950"/>
          <p14:tracePt t="24672" x="4692650" y="5302250"/>
          <p14:tracePt t="24688" x="4762500" y="5295900"/>
          <p14:tracePt t="24705" x="4775200" y="5295900"/>
          <p14:tracePt t="25649" x="4781550" y="5295900"/>
          <p14:tracePt t="25655" x="4794250" y="5295900"/>
          <p14:tracePt t="25672" x="4933950" y="5327650"/>
          <p14:tracePt t="25689" x="5073650" y="5372100"/>
          <p14:tracePt t="25705" x="5187950" y="5410200"/>
          <p14:tracePt t="25722" x="5289550" y="5448300"/>
          <p14:tracePt t="25724" x="5321300" y="5461000"/>
          <p14:tracePt t="25739" x="5340350" y="5467350"/>
          <p14:tracePt t="25742" x="5353050" y="5473700"/>
          <p14:tracePt t="25755" x="5359400" y="5473700"/>
          <p14:tracePt t="25772" x="5378450" y="5486400"/>
          <p14:tracePt t="25788" x="5397500" y="5486400"/>
          <p14:tracePt t="25805" x="5441950" y="5492750"/>
          <p14:tracePt t="25821" x="5518150" y="5499100"/>
          <p14:tracePt t="25838" x="5619750" y="5499100"/>
          <p14:tracePt t="25855" x="5708650" y="5499100"/>
          <p14:tracePt t="25857" x="5746750" y="5499100"/>
          <p14:tracePt t="25872" x="5778500" y="5499100"/>
          <p14:tracePt t="25888" x="5784850" y="5499100"/>
          <p14:tracePt t="25966" x="5791200" y="5492750"/>
          <p14:tracePt t="25989" x="5816600" y="5492750"/>
          <p14:tracePt t="26005" x="5854700" y="5486400"/>
          <p14:tracePt t="26022" x="5886450" y="5486400"/>
          <p14:tracePt t="26038" x="5892800" y="5486400"/>
          <p14:tracePt t="26055" x="5899150" y="5486400"/>
          <p14:tracePt t="26478" x="5886450" y="5473700"/>
          <p14:tracePt t="26484" x="5880100" y="5467350"/>
          <p14:tracePt t="26492" x="5861050" y="5454650"/>
          <p14:tracePt t="26504" x="5848350" y="5441950"/>
          <p14:tracePt t="26521" x="5835650" y="5435600"/>
          <p14:tracePt t="26538" x="5822950" y="5422900"/>
          <p14:tracePt t="26554" x="5816600" y="5410200"/>
          <p14:tracePt t="26571" x="5797550" y="5378450"/>
          <p14:tracePt t="26588" x="5784850" y="5365750"/>
          <p14:tracePt t="26750" x="5778500" y="5365750"/>
          <p14:tracePt t="26760" x="5772150" y="5372100"/>
          <p14:tracePt t="26766" x="5759450" y="5378450"/>
          <p14:tracePt t="26789" x="5746750" y="5384800"/>
          <p14:tracePt t="26791" x="5740400" y="5384800"/>
          <p14:tracePt t="27149" x="5727700" y="5391150"/>
          <p14:tracePt t="27158" x="5708650" y="5391150"/>
          <p14:tracePt t="27164" x="5670550" y="5391150"/>
          <p14:tracePt t="27172" x="5619750" y="5391150"/>
          <p14:tracePt t="27189" x="5467350" y="5378450"/>
          <p14:tracePt t="27205" x="5276850" y="5353050"/>
          <p14:tracePt t="27222" x="5060950" y="5314950"/>
          <p14:tracePt t="27239" x="4876800" y="5276850"/>
          <p14:tracePt t="27255" x="4737100" y="5257800"/>
          <p14:tracePt t="27272" x="4597400" y="5232400"/>
          <p14:tracePt t="27288" x="4572000" y="5219700"/>
          <p14:tracePt t="27305" x="4559300" y="5213350"/>
          <p14:tracePt t="27322" x="4540250" y="5200650"/>
          <p14:tracePt t="27338" x="4502150" y="5187950"/>
          <p14:tracePt t="27355" x="4432300" y="5181600"/>
          <p14:tracePt t="27372" x="4260850" y="5168900"/>
          <p14:tracePt t="27388" x="4216400" y="5168900"/>
          <p14:tracePt t="27404" x="4203700" y="5168900"/>
          <p14:tracePt t="27438" x="4210050" y="5175250"/>
          <p14:tracePt t="27455" x="4235450" y="5194300"/>
          <p14:tracePt t="27472" x="4273550" y="5226050"/>
          <p14:tracePt t="27488" x="4330700" y="5276850"/>
          <p14:tracePt t="27505" x="4406900" y="5334000"/>
          <p14:tracePt t="27522" x="4591050" y="5403850"/>
          <p14:tracePt t="27538" x="4730750" y="5454650"/>
          <p14:tracePt t="27555" x="4902200" y="5492750"/>
          <p14:tracePt t="27572" x="5067300" y="5505450"/>
          <p14:tracePt t="27588" x="5257800" y="5524500"/>
          <p14:tracePt t="27605" x="5422900" y="5530850"/>
          <p14:tracePt t="27621" x="5626100" y="5530850"/>
          <p14:tracePt t="27638" x="5702300" y="5530850"/>
          <p14:tracePt t="27655" x="5753100" y="5530850"/>
          <p14:tracePt t="27671" x="5784850" y="5530850"/>
          <p14:tracePt t="27688" x="5810250" y="5518150"/>
          <p14:tracePt t="27705" x="5854700" y="5492750"/>
          <p14:tracePt t="27722" x="5918200" y="5441950"/>
          <p14:tracePt t="27738" x="5949950" y="5403850"/>
          <p14:tracePt t="27755" x="5988050" y="5340350"/>
          <p14:tracePt t="27771" x="5994400" y="5295900"/>
          <p14:tracePt t="27788" x="6000750" y="5264150"/>
          <p14:tracePt t="27805" x="5981700" y="5219700"/>
          <p14:tracePt t="27822" x="5949950" y="5175250"/>
          <p14:tracePt t="27838" x="5905500" y="5130800"/>
          <p14:tracePt t="27855" x="5867400" y="5092700"/>
          <p14:tracePt t="27871" x="5803900" y="5048250"/>
          <p14:tracePt t="27890" x="5765800" y="5022850"/>
          <p14:tracePt t="27922" x="5695950" y="4997450"/>
          <p14:tracePt t="27972" x="5505450" y="5067300"/>
          <p14:tracePt t="27989" x="5461000" y="5111750"/>
          <p14:tracePt t="28005" x="5448300" y="5162550"/>
          <p14:tracePt t="28022" x="5441950" y="5200650"/>
          <p14:tracePt t="28038" x="5454650" y="5238750"/>
          <p14:tracePt t="28055" x="5486400" y="5276850"/>
          <p14:tracePt t="28072" x="5524500" y="5302250"/>
          <p14:tracePt t="28089" x="5537200" y="5302250"/>
          <p14:tracePt t="28122" x="5543550" y="5302250"/>
          <p14:tracePt t="29925" x="5511800" y="5283200"/>
          <p14:tracePt t="29933" x="5416550" y="5226050"/>
          <p14:tracePt t="29942" x="5308600" y="5194300"/>
          <p14:tracePt t="29972" x="4965700" y="5124450"/>
          <p14:tracePt t="30022" x="4806950" y="5118100"/>
          <p14:tracePt t="30055" x="4800600" y="5118100"/>
          <p14:tracePt t="30072" x="4800600" y="5137150"/>
          <p14:tracePt t="30088" x="4794250" y="5149850"/>
          <p14:tracePt t="30105" x="4787900" y="5162550"/>
          <p14:tracePt t="30122" x="4781550" y="5168900"/>
          <p14:tracePt t="30138" x="4775200" y="5187950"/>
          <p14:tracePt t="30155" x="4768850" y="5200650"/>
          <p14:tracePt t="30172" x="4768850" y="5213350"/>
          <p14:tracePt t="30266" x="4768850" y="5219700"/>
          <p14:tracePt t="31244" x="4781550" y="5219700"/>
          <p14:tracePt t="31325" x="4787900" y="5226050"/>
          <p14:tracePt t="31330" x="4800600" y="5251450"/>
          <p14:tracePt t="31339" x="4800600" y="5295900"/>
          <p14:tracePt t="31356" x="4838700" y="5403850"/>
          <p14:tracePt t="31372" x="4851400" y="5467350"/>
          <p14:tracePt t="31388" x="4857750" y="5486400"/>
          <p14:tracePt t="31595" x="4851400" y="5486400"/>
          <p14:tracePt t="31610" x="4845050" y="5480050"/>
          <p14:tracePt t="31626" x="4845050" y="5467350"/>
          <p14:tracePt t="31650" x="4851400" y="5467350"/>
          <p14:tracePt t="31659" x="4851400" y="5461000"/>
          <p14:tracePt t="31672" x="4864100" y="5448300"/>
          <p14:tracePt t="31689" x="4889500" y="5441950"/>
          <p14:tracePt t="31705" x="4895850" y="5435600"/>
          <p14:tracePt t="31742" x="4895850" y="5429250"/>
          <p14:tracePt t="31751" x="4895850" y="5422900"/>
          <p14:tracePt t="31758" x="4902200" y="5422900"/>
          <p14:tracePt t="31771" x="4902200" y="5416550"/>
          <p14:tracePt t="31805" x="4902200" y="5410200"/>
          <p14:tracePt t="31822" x="4902200" y="5397500"/>
          <p14:tracePt t="31838" x="4902200" y="5391150"/>
          <p14:tracePt t="31876" x="4895850" y="5384800"/>
          <p14:tracePt t="31913" x="4895850" y="5378450"/>
          <p14:tracePt t="31938" x="4895850" y="5372100"/>
          <p14:tracePt t="31971" x="4889500" y="5365750"/>
          <p14:tracePt t="31988" x="4883150" y="5365750"/>
          <p14:tracePt t="32005" x="4876800" y="5359400"/>
          <p14:tracePt t="32022" x="4857750" y="5346700"/>
          <p14:tracePt t="32038" x="4845050" y="5334000"/>
          <p14:tracePt t="32055" x="4838700" y="5314950"/>
          <p14:tracePt t="32072" x="4826000" y="5295900"/>
          <p14:tracePt t="32088" x="4806950" y="5276850"/>
          <p14:tracePt t="32105" x="4794250" y="5257800"/>
          <p14:tracePt t="32122" x="4787900" y="5245100"/>
          <p14:tracePt t="32139" x="4781550" y="5238750"/>
          <p14:tracePt t="32155" x="4749800" y="5207000"/>
          <p14:tracePt t="32172" x="4711700" y="5162550"/>
          <p14:tracePt t="32188" x="4686300" y="5099050"/>
          <p14:tracePt t="32205" x="4660900" y="5029200"/>
          <p14:tracePt t="32222" x="4641850" y="4965700"/>
          <p14:tracePt t="32238" x="4635500" y="4927600"/>
          <p14:tracePt t="32255" x="4622800" y="4895850"/>
          <p14:tracePt t="32272" x="4603750" y="4870450"/>
          <p14:tracePt t="32290" x="4603750" y="4857750"/>
          <p14:tracePt t="32309" x="4597400" y="4851400"/>
          <p14:tracePt t="32364" x="4610100" y="4851400"/>
          <p14:tracePt t="32373" x="4629150" y="4851400"/>
          <p14:tracePt t="32388" x="4699000" y="4851400"/>
          <p14:tracePt t="32405" x="4775200" y="4857750"/>
          <p14:tracePt t="32422" x="4845050" y="4857750"/>
          <p14:tracePt t="32438" x="4883150" y="4857750"/>
          <p14:tracePt t="32491" x="4889500" y="4857750"/>
          <p14:tracePt t="33275" x="4895850" y="4857750"/>
          <p14:tracePt t="33610" x="4895850" y="4851400"/>
          <p14:tracePt t="33617" x="4889500" y="4845050"/>
          <p14:tracePt t="33625" x="4883150" y="4845050"/>
          <p14:tracePt t="33639" x="4876800" y="4838700"/>
          <p14:tracePt t="33655" x="4857750" y="4838700"/>
          <p14:tracePt t="33672" x="4794250" y="4838700"/>
          <p14:tracePt t="33689" x="4743450" y="4838700"/>
          <p14:tracePt t="33705" x="4686300" y="4838700"/>
          <p14:tracePt t="33722" x="4648200" y="4832350"/>
          <p14:tracePt t="33738" x="4610100" y="4819650"/>
          <p14:tracePt t="33755" x="4584700" y="4813300"/>
          <p14:tracePt t="33772" x="4572000" y="4800600"/>
          <p14:tracePt t="33788" x="4565650" y="4800600"/>
          <p14:tracePt t="33822" x="4552950" y="4794250"/>
          <p14:tracePt t="33838" x="4546600" y="4787900"/>
          <p14:tracePt t="33855" x="4527550" y="4781550"/>
          <p14:tracePt t="33872" x="4502150" y="4775200"/>
          <p14:tracePt t="33888" x="4483100" y="4768850"/>
          <p14:tracePt t="33904" x="4470400" y="4756150"/>
          <p14:tracePt t="33939" x="4432300" y="4737100"/>
          <p14:tracePt t="33988" x="4349750" y="4667250"/>
          <p14:tracePt t="34005" x="4337050" y="4635500"/>
          <p14:tracePt t="34022" x="4337050" y="4578350"/>
          <p14:tracePt t="34038" x="4349750" y="4527550"/>
          <p14:tracePt t="34055" x="4356100" y="4489450"/>
          <p14:tracePt t="34072" x="4368800" y="4457700"/>
          <p14:tracePt t="34089" x="4375150" y="4432300"/>
          <p14:tracePt t="34105" x="4381500" y="4419600"/>
          <p14:tracePt t="34122" x="4381500" y="4406900"/>
          <p14:tracePt t="34138" x="4381500" y="4394200"/>
          <p14:tracePt t="34155" x="4381500" y="4381500"/>
          <p14:tracePt t="34172" x="4381500" y="4362450"/>
          <p14:tracePt t="34188" x="4381500" y="4343400"/>
          <p14:tracePt t="34204" x="4381500" y="4324350"/>
          <p14:tracePt t="34222" x="4381500" y="4311650"/>
          <p14:tracePt t="34238" x="4381500" y="4305300"/>
          <p14:tracePt t="34255" x="4381500" y="4292600"/>
          <p14:tracePt t="34272" x="4381500" y="4286250"/>
          <p14:tracePt t="34288" x="4387850" y="4273550"/>
          <p14:tracePt t="34305" x="4387850" y="4260850"/>
          <p14:tracePt t="34322" x="4387850" y="4241800"/>
          <p14:tracePt t="34338" x="4387850" y="4222750"/>
          <p14:tracePt t="34355" x="4387850" y="4210050"/>
          <p14:tracePt t="34372" x="4387850" y="4203700"/>
          <p14:tracePt t="34449" x="4387850" y="4210050"/>
          <p14:tracePt t="34458" x="4387850" y="4222750"/>
          <p14:tracePt t="34465" x="4381500" y="4241800"/>
          <p14:tracePt t="34472" x="4375150" y="4273550"/>
          <p14:tracePt t="34488" x="4368800" y="4318000"/>
          <p14:tracePt t="34505" x="4368800" y="4356100"/>
          <p14:tracePt t="34522" x="4368800" y="4362450"/>
          <p14:tracePt t="34596" x="4368800" y="4356100"/>
          <p14:tracePt t="34604" x="4368800" y="4349750"/>
          <p14:tracePt t="34612" x="4368800" y="4343400"/>
          <p14:tracePt t="34644" x="4368800" y="4337050"/>
          <p14:tracePt t="34659" x="4368800" y="4330700"/>
          <p14:tracePt t="34667" x="4375150" y="4330700"/>
          <p14:tracePt t="34688" x="4381500" y="4311650"/>
          <p14:tracePt t="34705" x="4394200" y="4292600"/>
          <p14:tracePt t="34722" x="4394200" y="4279900"/>
          <p14:tracePt t="34870" x="4394200" y="4273550"/>
          <p14:tracePt t="34875" x="4400550" y="4273550"/>
          <p14:tracePt t="34905" x="4400550" y="4254500"/>
          <p14:tracePt t="34955" x="4400550" y="4235450"/>
          <p14:tracePt t="34972" x="4400550" y="4229100"/>
          <p14:tracePt t="34988" x="4400550" y="4222750"/>
          <p14:tracePt t="35399" x="4413250" y="4222750"/>
          <p14:tracePt t="35408" x="4419600" y="4216400"/>
          <p14:tracePt t="35414" x="4438650" y="4210050"/>
          <p14:tracePt t="35421" x="4457700" y="4203700"/>
          <p14:tracePt t="35439" x="4508500" y="4197350"/>
          <p14:tracePt t="35455" x="4559300" y="4197350"/>
          <p14:tracePt t="35472" x="4629150" y="4203700"/>
          <p14:tracePt t="35489" x="4711700" y="4203700"/>
          <p14:tracePt t="35505" x="4800600" y="4197350"/>
          <p14:tracePt t="35522" x="4946650" y="4127500"/>
          <p14:tracePt t="35538" x="5003800" y="4095750"/>
          <p14:tracePt t="35555" x="5041900" y="4057650"/>
          <p14:tracePt t="35572" x="5067300" y="4006850"/>
          <p14:tracePt t="35588" x="5105400" y="3930650"/>
          <p14:tracePt t="35591" x="5130800" y="3886200"/>
          <p14:tracePt t="35605" x="5156200" y="3835400"/>
          <p14:tracePt t="35608" x="5181600" y="3790950"/>
          <p14:tracePt t="35622" x="5257800" y="3676650"/>
          <p14:tracePt t="35638" x="5346700" y="3556000"/>
          <p14:tracePt t="35655" x="5441950" y="3441700"/>
          <p14:tracePt t="35672" x="5524500" y="3327400"/>
          <p14:tracePt t="35688" x="5588000" y="3257550"/>
          <p14:tracePt t="35705" x="5638800" y="3194050"/>
          <p14:tracePt t="35722" x="5683250" y="3136900"/>
          <p14:tracePt t="35738" x="5721350" y="3079750"/>
          <p14:tracePt t="35755" x="5784850" y="3003550"/>
          <p14:tracePt t="35772" x="5816600" y="2959100"/>
          <p14:tracePt t="35788" x="5848350" y="2921000"/>
          <p14:tracePt t="35805" x="5880100" y="2882900"/>
          <p14:tracePt t="35822" x="5899150" y="2857500"/>
          <p14:tracePt t="35838" x="5918200" y="2838450"/>
          <p14:tracePt t="35855" x="5924550" y="2825750"/>
          <p14:tracePt t="35857" x="5924550" y="2819400"/>
          <p14:tracePt t="35925" x="5924550" y="2832100"/>
          <p14:tracePt t="35934" x="5911850" y="2857500"/>
          <p14:tracePt t="35988" x="5715000" y="3098800"/>
          <p14:tracePt t="36006" x="5626100" y="3200400"/>
          <p14:tracePt t="36022" x="5518150" y="3321050"/>
          <p14:tracePt t="36039" x="5416550" y="3448050"/>
          <p14:tracePt t="36055" x="5302250" y="3575050"/>
          <p14:tracePt t="36072" x="5213350" y="3683000"/>
          <p14:tracePt t="36088" x="5099050" y="3803650"/>
          <p14:tracePt t="36105" x="5041900" y="3886200"/>
          <p14:tracePt t="36122" x="4991100" y="3956050"/>
          <p14:tracePt t="36138" x="4959350" y="4000500"/>
          <p14:tracePt t="36155" x="4933950" y="4038600"/>
          <p14:tracePt t="36172" x="4908550" y="4064000"/>
          <p14:tracePt t="36188" x="4883150" y="4089400"/>
          <p14:tracePt t="36205" x="4857750" y="4114800"/>
          <p14:tracePt t="36222" x="4800600" y="4159250"/>
          <p14:tracePt t="36238" x="4775200" y="4191000"/>
          <p14:tracePt t="36255" x="4737100" y="4229100"/>
          <p14:tracePt t="36272" x="4705350" y="4254500"/>
          <p14:tracePt t="36288" x="4679950" y="4267200"/>
          <p14:tracePt t="36305" x="4654550" y="4267200"/>
          <p14:tracePt t="36324" x="4622800" y="4267200"/>
          <p14:tracePt t="36338" x="4597400" y="4267200"/>
          <p14:tracePt t="36355" x="4572000" y="4260850"/>
          <p14:tracePt t="36372" x="4533900" y="4260850"/>
          <p14:tracePt t="36388" x="4521200" y="4254500"/>
          <p14:tracePt t="36391" x="4508500" y="4248150"/>
          <p14:tracePt t="36405" x="4495800" y="4248150"/>
          <p14:tracePt t="36422" x="4483100" y="4248150"/>
          <p14:tracePt t="36438" x="4476750" y="4254500"/>
          <p14:tracePt t="36455" x="4470400" y="4260850"/>
          <p14:tracePt t="36472" x="4457700" y="4267200"/>
          <p14:tracePt t="36541" x="4451350" y="4260850"/>
          <p14:tracePt t="36549" x="4451350" y="4248150"/>
          <p14:tracePt t="36558" x="4445000" y="4235450"/>
          <p14:tracePt t="36572" x="4445000" y="4216400"/>
          <p14:tracePt t="36588" x="4438650" y="4191000"/>
          <p14:tracePt t="36605" x="4438650" y="4178300"/>
          <p14:tracePt t="36622" x="4438650" y="4165600"/>
          <p14:tracePt t="36638" x="4438650" y="4159250"/>
          <p14:tracePt t="36767" x="4432300" y="4159250"/>
          <p14:tracePt t="36782" x="4432300" y="4165600"/>
          <p14:tracePt t="36937" x="4425950" y="4171950"/>
          <p14:tracePt t="36944" x="4419600" y="4178300"/>
          <p14:tracePt t="36972" x="4387850" y="4216400"/>
          <p14:tracePt t="36988" x="4349750" y="4260850"/>
          <p14:tracePt t="37005" x="4318000" y="4305300"/>
          <p14:tracePt t="37022" x="4273550" y="4362450"/>
          <p14:tracePt t="37038" x="4254500" y="4400550"/>
          <p14:tracePt t="37055" x="4241800" y="4432300"/>
          <p14:tracePt t="37072" x="4229100" y="4457700"/>
          <p14:tracePt t="37088" x="4210050" y="4476750"/>
          <p14:tracePt t="37105" x="4191000" y="4508500"/>
          <p14:tracePt t="37122" x="4159250" y="4540250"/>
          <p14:tracePt t="37140" x="4140200" y="4565650"/>
          <p14:tracePt t="37156" x="4121150" y="4578350"/>
          <p14:tracePt t="37172" x="4102100" y="4591050"/>
          <p14:tracePt t="37188" x="4083050" y="4597400"/>
          <p14:tracePt t="37205" x="4064000" y="4597400"/>
          <p14:tracePt t="37222" x="4064000" y="4603750"/>
          <p14:tracePt t="37238" x="4051300" y="4603750"/>
          <p14:tracePt t="37255" x="4051300" y="4610100"/>
          <p14:tracePt t="37272" x="4038600" y="4616450"/>
          <p14:tracePt t="37288" x="4032250" y="4622800"/>
          <p14:tracePt t="37305" x="4025900" y="4635500"/>
          <p14:tracePt t="37322" x="4019550" y="4635500"/>
          <p14:tracePt t="37338" x="4019550" y="4641850"/>
          <p14:tracePt t="37355" x="4019550" y="4648200"/>
          <p14:tracePt t="37372" x="4013200" y="4660900"/>
          <p14:tracePt t="37528" x="4006850" y="4667250"/>
          <p14:tracePt t="37538" x="4000500" y="4673600"/>
          <p14:tracePt t="37541" x="3994150" y="4679950"/>
          <p14:tracePt t="37637" x="3981450" y="4679950"/>
          <p14:tracePt t="37644" x="3975100" y="4686300"/>
          <p14:tracePt t="37655" x="3962400" y="4692650"/>
          <p14:tracePt t="37672" x="3949700" y="4692650"/>
          <p14:tracePt t="37688" x="3937000" y="4705350"/>
          <p14:tracePt t="37705" x="3911600" y="4705350"/>
          <p14:tracePt t="37708" x="3905250" y="4711700"/>
          <p14:tracePt t="37722" x="3898900" y="4718050"/>
          <p14:tracePt t="38159" x="3905250" y="4718050"/>
          <p14:tracePt t="38165" x="3911600" y="4718050"/>
          <p14:tracePt t="38180" x="3911600" y="4711700"/>
          <p14:tracePt t="38189" x="3917950" y="4705350"/>
          <p14:tracePt t="38205" x="3930650" y="4699000"/>
          <p14:tracePt t="38222" x="3949700" y="4679950"/>
          <p14:tracePt t="38239" x="3987800" y="4654550"/>
          <p14:tracePt t="38255" x="4032250" y="4610100"/>
          <p14:tracePt t="38272" x="4095750" y="4552950"/>
          <p14:tracePt t="38289" x="4146550" y="4502150"/>
          <p14:tracePt t="38305" x="4197350" y="4445000"/>
          <p14:tracePt t="38322" x="4229100" y="4406900"/>
          <p14:tracePt t="38338" x="4273550" y="4356100"/>
          <p14:tracePt t="38355" x="4324350" y="4318000"/>
          <p14:tracePt t="38372" x="4356100" y="4279900"/>
          <p14:tracePt t="38388" x="4387850" y="4254500"/>
          <p14:tracePt t="38405" x="4419600" y="4216400"/>
          <p14:tracePt t="38422" x="4438650" y="4184650"/>
          <p14:tracePt t="38438" x="4445000" y="4171950"/>
          <p14:tracePt t="38455" x="4451350" y="4165600"/>
          <p14:tracePt t="38632" x="4451350" y="4171950"/>
          <p14:tracePt t="38639" x="4445000" y="4178300"/>
          <p14:tracePt t="38655" x="4438650" y="4184650"/>
          <p14:tracePt t="38672" x="4425950" y="4191000"/>
          <p14:tracePt t="38688" x="4419600" y="4197350"/>
          <p14:tracePt t="38705" x="4413250" y="4210050"/>
          <p14:tracePt t="38722" x="4406900" y="4216400"/>
          <p14:tracePt t="38738" x="4400550" y="4222750"/>
          <p14:tracePt t="39268" x="4400550" y="4229100"/>
          <p14:tracePt t="39276" x="4400550" y="4241800"/>
          <p14:tracePt t="39288" x="4400550" y="4260850"/>
          <p14:tracePt t="39305" x="4406900" y="4286250"/>
          <p14:tracePt t="39308" x="4413250" y="4298950"/>
          <p14:tracePt t="39322" x="4425950" y="4298950"/>
          <p14:tracePt t="39338" x="4438650" y="4318000"/>
          <p14:tracePt t="39355" x="4445000" y="4324350"/>
          <p14:tracePt t="39372" x="4451350" y="4324350"/>
          <p14:tracePt t="39388" x="4464050" y="4324350"/>
          <p14:tracePt t="39405" x="4470400" y="4324350"/>
          <p14:tracePt t="39422" x="4483100" y="4324350"/>
          <p14:tracePt t="39438" x="4495800" y="4311650"/>
          <p14:tracePt t="39441" x="4502150" y="4305300"/>
          <p14:tracePt t="39455" x="4508500" y="4298950"/>
          <p14:tracePt t="39472" x="4527550" y="4260850"/>
          <p14:tracePt t="39488" x="4527550" y="4235450"/>
          <p14:tracePt t="39505" x="4527550" y="4203700"/>
          <p14:tracePt t="39522" x="4527550" y="4191000"/>
          <p14:tracePt t="39525" x="4521200" y="4178300"/>
          <p14:tracePt t="39539" x="4514850" y="4171950"/>
          <p14:tracePt t="39555" x="4508500" y="4165600"/>
          <p14:tracePt t="39572" x="4495800" y="4159250"/>
          <p14:tracePt t="39588" x="4483100" y="4146550"/>
          <p14:tracePt t="39605" x="4476750" y="4146550"/>
          <p14:tracePt t="39622" x="4464050" y="4140200"/>
          <p14:tracePt t="39638" x="4457700" y="4140200"/>
          <p14:tracePt t="39655" x="4451350" y="4140200"/>
          <p14:tracePt t="39672" x="4445000" y="4140200"/>
          <p14:tracePt t="39712" x="4432300" y="4146550"/>
          <p14:tracePt t="39722" x="4425950" y="4152900"/>
          <p14:tracePt t="39738" x="4394200" y="4184650"/>
          <p14:tracePt t="39755" x="4375150" y="4210050"/>
          <p14:tracePt t="39772" x="4368800" y="4241800"/>
          <p14:tracePt t="39788" x="4362450" y="4267200"/>
          <p14:tracePt t="39805" x="4356100" y="4286250"/>
          <p14:tracePt t="39822" x="4362450" y="4311650"/>
          <p14:tracePt t="39838" x="4368800" y="4318000"/>
          <p14:tracePt t="39855" x="4381500" y="4318000"/>
          <p14:tracePt t="39888" x="4387850" y="4318000"/>
          <p14:tracePt t="39922" x="4432300" y="4318000"/>
          <p14:tracePt t="39972" x="4451350" y="4298950"/>
          <p14:tracePt t="39989" x="4451350" y="4292600"/>
          <p14:tracePt t="40005" x="4451350" y="4286250"/>
          <p14:tracePt t="40022" x="4451350" y="4279900"/>
          <p14:tracePt t="40467" x="4445000" y="4279900"/>
          <p14:tracePt t="40529" x="4438650" y="4286250"/>
          <p14:tracePt t="40537" x="4432300" y="4292600"/>
          <p14:tracePt t="40543" x="4419600" y="4305300"/>
          <p14:tracePt t="40555" x="4413250" y="4311650"/>
          <p14:tracePt t="40572" x="4394200" y="4337050"/>
          <p14:tracePt t="40589" x="4368800" y="4362450"/>
          <p14:tracePt t="40605" x="4343400" y="4406900"/>
          <p14:tracePt t="40608" x="4330700" y="4432300"/>
          <p14:tracePt t="40622" x="4318000" y="4495800"/>
          <p14:tracePt t="40639" x="4292600" y="4610100"/>
          <p14:tracePt t="40655" x="4254500" y="4737100"/>
          <p14:tracePt t="40672" x="4197350" y="4883150"/>
          <p14:tracePt t="40675" x="4165600" y="4959350"/>
          <p14:tracePt t="40689" x="4140200" y="5048250"/>
          <p14:tracePt t="40691" x="4102100" y="5143500"/>
          <p14:tracePt t="40705" x="4070350" y="5219700"/>
          <p14:tracePt t="40721" x="3949700" y="5416550"/>
          <p14:tracePt t="40738" x="3892550" y="5492750"/>
          <p14:tracePt t="40755" x="3841750" y="5543550"/>
          <p14:tracePt t="40772" x="3797300" y="5568950"/>
          <p14:tracePt t="40788" x="3746500" y="5594350"/>
          <p14:tracePt t="40805" x="3683000" y="5619750"/>
          <p14:tracePt t="40822" x="3594100" y="5657850"/>
          <p14:tracePt t="40839" x="3492500" y="5695950"/>
          <p14:tracePt t="40855" x="3359150" y="5734050"/>
          <p14:tracePt t="40872" x="3295650" y="5753100"/>
          <p14:tracePt t="40888" x="3257550" y="5765800"/>
          <p14:tracePt t="40893" x="3251200" y="5772150"/>
          <p14:tracePt t="40905" x="3238500" y="5772150"/>
          <p14:tracePt t="40940" x="3162300" y="5797550"/>
          <p14:tracePt t="40988" x="2978150" y="5905500"/>
          <p14:tracePt t="41005" x="2946400" y="5930900"/>
          <p14:tracePt t="41021" x="2901950" y="5962650"/>
          <p14:tracePt t="41039" x="2838450" y="5981700"/>
          <p14:tracePt t="41055" x="2787650" y="6013450"/>
          <p14:tracePt t="41072" x="2698750" y="6032500"/>
          <p14:tracePt t="41088" x="2635250" y="6051550"/>
          <p14:tracePt t="41105" x="2571750" y="6070600"/>
          <p14:tracePt t="41122" x="2533650" y="6076950"/>
          <p14:tracePt t="41138" x="2508250" y="6083300"/>
          <p14:tracePt t="41155" x="2501900" y="6089650"/>
          <p14:tracePt t="41188" x="2501900" y="6096000"/>
          <p14:tracePt t="41205" x="2495550" y="6108700"/>
          <p14:tracePt t="41376" x="2495550" y="6115050"/>
          <p14:tracePt t="41392" x="2489200" y="6115050"/>
          <p14:tracePt t="41405" x="2489200" y="6121400"/>
          <p14:tracePt t="41468" x="2482850" y="6127750"/>
          <p14:tracePt t="41484" x="2476500" y="6127750"/>
          <p14:tracePt t="41810" x="2470150" y="6127750"/>
          <p14:tracePt t="41826" x="2457450" y="6127750"/>
          <p14:tracePt t="41920" x="2451100" y="6127750"/>
          <p14:tracePt t="41966" x="2444750" y="6127750"/>
          <p14:tracePt t="41998" x="2438400" y="6127750"/>
          <p14:tracePt t="42013" x="2432050" y="6127750"/>
          <p14:tracePt t="42029" x="2425700" y="6121400"/>
          <p14:tracePt t="42044" x="2419350" y="6108700"/>
          <p14:tracePt t="42055" x="2413000" y="6108700"/>
          <p14:tracePt t="42072" x="2400300" y="6089650"/>
          <p14:tracePt t="42089" x="2387600" y="6083300"/>
          <p14:tracePt t="42105" x="2387600" y="6076950"/>
          <p14:tracePt t="42224" x="2393950" y="6076950"/>
          <p14:tracePt t="42358" x="2393950" y="6083300"/>
          <p14:tracePt t="42371" x="2393950" y="6089650"/>
          <p14:tracePt t="43367" x="2400300" y="6089650"/>
          <p14:tracePt t="43531" x="2406650" y="6089650"/>
          <p14:tracePt t="43539" x="2419350" y="6089650"/>
          <p14:tracePt t="43555" x="2438400" y="6089650"/>
          <p14:tracePt t="43572" x="2470150" y="6083300"/>
          <p14:tracePt t="44153" x="2463800" y="6083300"/>
          <p14:tracePt t="44183" x="2457450" y="6083300"/>
          <p14:tracePt t="44208" x="2457450" y="6089650"/>
          <p14:tracePt t="44214" x="2463800" y="6089650"/>
          <p14:tracePt t="44224" x="2476500" y="6108700"/>
          <p14:tracePt t="44238" x="2501900" y="6121400"/>
          <p14:tracePt t="44255" x="2527300" y="6127750"/>
          <p14:tracePt t="44272" x="2546350" y="6140450"/>
          <p14:tracePt t="44289" x="2578100" y="6140450"/>
          <p14:tracePt t="44305" x="2622550" y="6140450"/>
          <p14:tracePt t="44322" x="2679700" y="6146800"/>
          <p14:tracePt t="44338" x="2698750" y="6146800"/>
          <p14:tracePt t="44355" x="2724150" y="6153150"/>
          <p14:tracePt t="44372" x="2730500" y="6153150"/>
          <p14:tracePt t="44389" x="2736850" y="6159500"/>
          <p14:tracePt t="44422" x="2736850" y="6165850"/>
          <p14:tracePt t="44478" x="2730500" y="6165850"/>
          <p14:tracePt t="44487" x="2711450" y="6165850"/>
          <p14:tracePt t="44494" x="2698750" y="6165850"/>
          <p14:tracePt t="44522" x="2667000" y="6165850"/>
          <p14:tracePt t="44538" x="2654300" y="6159500"/>
          <p14:tracePt t="44555" x="2654300" y="6153150"/>
          <p14:tracePt t="44572" x="2654300" y="6134100"/>
          <p14:tracePt t="44589" x="2654300" y="6127750"/>
          <p14:tracePt t="44605" x="2654300" y="6121400"/>
          <p14:tracePt t="44860" x="2647950" y="6121400"/>
          <p14:tracePt t="44867" x="2635250" y="6121400"/>
          <p14:tracePt t="44873" x="2622550" y="6121400"/>
          <p14:tracePt t="44888" x="2616200" y="6121400"/>
          <p14:tracePt t="44923" x="2559050" y="6108700"/>
          <p14:tracePt t="44972" x="2463800" y="6102350"/>
          <p14:tracePt t="45358" x="2457450" y="6102350"/>
          <p14:tracePt t="45442" x="2463800" y="6096000"/>
          <p14:tracePt t="45451" x="2476500" y="6096000"/>
          <p14:tracePt t="45458" x="2495550" y="6089650"/>
          <p14:tracePt t="45472" x="2514600" y="6089650"/>
          <p14:tracePt t="45489" x="2546350" y="6089650"/>
          <p14:tracePt t="45505" x="2584450" y="6089650"/>
          <p14:tracePt t="45522" x="2609850" y="6089650"/>
          <p14:tracePt t="45539" x="2622550" y="6089650"/>
          <p14:tracePt t="45555" x="2635250" y="6089650"/>
          <p14:tracePt t="45588" x="2641600" y="6089650"/>
          <p14:tracePt t="45605" x="2647950" y="6089650"/>
          <p14:tracePt t="45608" x="2654300" y="6089650"/>
          <p14:tracePt t="45622" x="2673350" y="6089650"/>
          <p14:tracePt t="45638" x="2679700" y="6089650"/>
          <p14:tracePt t="46010" x="2660650" y="6089650"/>
          <p14:tracePt t="46019" x="2635250" y="6096000"/>
          <p14:tracePt t="46025" x="2609850" y="6096000"/>
          <p14:tracePt t="46040" x="2578100" y="6096000"/>
          <p14:tracePt t="46056" x="2514600" y="6096000"/>
          <p14:tracePt t="46072" x="2476500" y="6096000"/>
          <p14:tracePt t="46408" x="2476500" y="6089650"/>
          <p14:tracePt t="46415" x="2489200" y="6064250"/>
          <p14:tracePt t="46424" x="2520950" y="5994400"/>
          <p14:tracePt t="46439" x="2667000" y="5835650"/>
          <p14:tracePt t="46455" x="2940050" y="5594350"/>
          <p14:tracePt t="46472" x="3333750" y="5321300"/>
          <p14:tracePt t="46488" x="3803650" y="5086350"/>
          <p14:tracePt t="46505" x="4222750" y="4953000"/>
          <p14:tracePt t="46522" x="4413250" y="4895850"/>
          <p14:tracePt t="46538" x="4445000" y="4870450"/>
          <p14:tracePt t="46555" x="4451350" y="4845050"/>
          <p14:tracePt t="46572" x="4451350" y="4819650"/>
          <p14:tracePt t="46589" x="4451350" y="4787900"/>
          <p14:tracePt t="46605" x="4425950" y="4749800"/>
          <p14:tracePt t="46622" x="4400550" y="4730750"/>
          <p14:tracePt t="46638" x="4400550" y="4724400"/>
          <p14:tracePt t="46655" x="4394200" y="4711700"/>
          <p14:tracePt t="46672" x="4368800" y="4692650"/>
          <p14:tracePt t="46688" x="4362450" y="4686300"/>
          <p14:tracePt t="46722" x="4343400" y="4673600"/>
          <p14:tracePt t="46739" x="4318000" y="4654550"/>
          <p14:tracePt t="46755" x="4292600" y="4629150"/>
          <p14:tracePt t="46772" x="4235450" y="4591050"/>
          <p14:tracePt t="46789" x="4178300" y="4578350"/>
          <p14:tracePt t="46806" x="4114800" y="4565650"/>
          <p14:tracePt t="46822" x="4051300" y="4559300"/>
          <p14:tracePt t="46839" x="4013200" y="4565650"/>
          <p14:tracePt t="46855" x="3987800" y="4565650"/>
          <p14:tracePt t="46872" x="3981450" y="4572000"/>
          <p14:tracePt t="46912" x="3975100" y="4578350"/>
          <p14:tracePt t="46939" x="3956050" y="4622800"/>
          <p14:tracePt t="46989" x="3854450" y="4711700"/>
          <p14:tracePt t="47006" x="3810000" y="4730750"/>
          <p14:tracePt t="47022" x="3803650" y="4730750"/>
          <p14:tracePt t="47144" x="3816350" y="4737100"/>
          <p14:tracePt t="47153" x="3841750" y="4743450"/>
          <p14:tracePt t="47160" x="3860800" y="4743450"/>
          <p14:tracePt t="47172" x="3886200" y="4749800"/>
          <p14:tracePt t="47188" x="3956050" y="4749800"/>
          <p14:tracePt t="47205" x="4000500" y="4749800"/>
          <p14:tracePt t="47222" x="4032250" y="4743450"/>
          <p14:tracePt t="47255" x="4032250" y="4737100"/>
          <p14:tracePt t="47272" x="4032250" y="4730750"/>
          <p14:tracePt t="47288" x="4025900" y="4718050"/>
          <p14:tracePt t="47305" x="4013200" y="4699000"/>
          <p14:tracePt t="47322" x="3987800" y="4692650"/>
          <p14:tracePt t="47339" x="3949700" y="4699000"/>
          <p14:tracePt t="47355" x="3930650" y="4711700"/>
          <p14:tracePt t="47372" x="3924300" y="4718050"/>
          <p14:tracePt t="47441" x="3924300" y="4724400"/>
          <p14:tracePt t="47449" x="3924300" y="4730750"/>
          <p14:tracePt t="47458" x="3930650" y="4743450"/>
          <p14:tracePt t="47472" x="3930650" y="4781550"/>
          <p14:tracePt t="47489" x="3930650" y="4845050"/>
          <p14:tracePt t="47505" x="3898900" y="4959350"/>
          <p14:tracePt t="47522" x="3867150" y="5105400"/>
          <p14:tracePt t="47538" x="3810000" y="5257800"/>
          <p14:tracePt t="47555" x="3727450" y="5416550"/>
          <p14:tracePt t="47572" x="3632200" y="5613400"/>
          <p14:tracePt t="47589" x="3594100" y="5695950"/>
          <p14:tracePt t="47605" x="3562350" y="5753100"/>
          <p14:tracePt t="47622" x="3543300" y="5778500"/>
          <p14:tracePt t="47638" x="3517900" y="5803900"/>
          <p14:tracePt t="47655" x="3473450" y="5822950"/>
          <p14:tracePt t="47672" x="3409950" y="5842000"/>
          <p14:tracePt t="47688" x="3359150" y="5854700"/>
          <p14:tracePt t="47705" x="3314700" y="5880100"/>
          <p14:tracePt t="47722" x="3276600" y="5899150"/>
          <p14:tracePt t="47739" x="3232150" y="5924550"/>
          <p14:tracePt t="47755" x="3194050" y="5969000"/>
          <p14:tracePt t="47772" x="3155950" y="6013450"/>
          <p14:tracePt t="47789" x="3117850" y="6045200"/>
          <p14:tracePt t="47805" x="3092450" y="6064250"/>
          <p14:tracePt t="47822" x="3060700" y="6089650"/>
          <p14:tracePt t="47838" x="3041650" y="6108700"/>
          <p14:tracePt t="47855" x="3035300" y="6121400"/>
          <p14:tracePt t="47872" x="3022600" y="6127750"/>
          <p14:tracePt t="47889" x="3016250" y="6127750"/>
          <p14:tracePt t="47922" x="2959100" y="6140450"/>
          <p14:tracePt t="47972" x="2851150" y="6127750"/>
          <p14:tracePt t="47989" x="2819400" y="6121400"/>
          <p14:tracePt t="48005" x="2806700" y="6115050"/>
          <p14:tracePt t="48022" x="2800350" y="6115050"/>
          <p14:tracePt t="48086" x="2794000" y="6115050"/>
          <p14:tracePt t="48091" x="2787650" y="6115050"/>
          <p14:tracePt t="48105" x="2781300" y="6108700"/>
          <p14:tracePt t="48122" x="2774950" y="6096000"/>
          <p14:tracePt t="48138" x="2768600" y="6096000"/>
          <p14:tracePt t="48155" x="2762250" y="6089650"/>
          <p14:tracePt t="48326" x="2762250" y="6096000"/>
          <p14:tracePt t="48608" x="2774950" y="6096000"/>
          <p14:tracePt t="48615" x="2787650" y="6096000"/>
          <p14:tracePt t="48624" x="2806700" y="6096000"/>
          <p14:tracePt t="48639" x="2844800" y="6096000"/>
          <p14:tracePt t="48655" x="2876550" y="6096000"/>
          <p14:tracePt t="48672" x="2908300" y="6096000"/>
          <p14:tracePt t="48689" x="2940050" y="6096000"/>
          <p14:tracePt t="48692" x="2959100" y="6096000"/>
          <p14:tracePt t="48705" x="2984500" y="6096000"/>
          <p14:tracePt t="48708" x="3003550" y="6096000"/>
          <p14:tracePt t="48722" x="3079750" y="6096000"/>
          <p14:tracePt t="48738" x="3162300" y="6096000"/>
          <p14:tracePt t="48755" x="3251200" y="6096000"/>
          <p14:tracePt t="48772" x="3302000" y="6096000"/>
          <p14:tracePt t="48788" x="3333750" y="6096000"/>
          <p14:tracePt t="48805" x="3359150" y="6096000"/>
          <p14:tracePt t="48822" x="3365500" y="6096000"/>
          <p14:tracePt t="48870" x="3378200" y="6102350"/>
          <p14:tracePt t="48879" x="3390900" y="6102350"/>
          <p14:tracePt t="48905" x="3416300" y="6108700"/>
          <p14:tracePt t="48955" x="3435350" y="6108700"/>
          <p14:tracePt t="48972" x="3486150" y="6115050"/>
          <p14:tracePt t="48988" x="3511550" y="6115050"/>
          <p14:tracePt t="49005" x="3536950" y="6115050"/>
          <p14:tracePt t="49022" x="3543300" y="6115050"/>
          <p14:tracePt t="49081" x="3543300" y="6108700"/>
          <p14:tracePt t="49113" x="3543300" y="6102350"/>
          <p14:tracePt t="49142" x="3543300" y="6096000"/>
          <p14:tracePt t="49228" x="3536950" y="6096000"/>
          <p14:tracePt t="49237" x="3530600" y="6096000"/>
          <p14:tracePt t="49400" x="3524250" y="6089650"/>
          <p14:tracePt t="49414" x="3511550" y="6089650"/>
          <p14:tracePt t="49423" x="3505200" y="6089650"/>
          <p14:tracePt t="49439" x="3486150" y="6089650"/>
          <p14:tracePt t="49455" x="3454400" y="6089650"/>
          <p14:tracePt t="49472" x="3416300" y="6089650"/>
          <p14:tracePt t="49488" x="3378200" y="6089650"/>
          <p14:tracePt t="49505" x="3346450" y="6089650"/>
          <p14:tracePt t="49508" x="3327400" y="6089650"/>
          <p14:tracePt t="49522" x="3314700" y="6089650"/>
          <p14:tracePt t="49525" x="3308350" y="6089650"/>
          <p14:tracePt t="49538" x="3276600" y="6089650"/>
          <p14:tracePt t="49555" x="3232150" y="6089650"/>
          <p14:tracePt t="49572" x="3168650" y="6089650"/>
          <p14:tracePt t="49588" x="3098800" y="6089650"/>
          <p14:tracePt t="49605" x="3016250" y="6096000"/>
          <p14:tracePt t="49622" x="2952750" y="6108700"/>
          <p14:tracePt t="49640" x="2927350" y="6108700"/>
          <p14:tracePt t="49655" x="2921000" y="6108700"/>
          <p14:tracePt t="49694" x="2914650" y="6115050"/>
          <p14:tracePt t="49705" x="2908300" y="6121400"/>
          <p14:tracePt t="49722" x="2889250" y="6121400"/>
          <p14:tracePt t="49739" x="2863850" y="6134100"/>
          <p14:tracePt t="49755" x="2851150" y="6134100"/>
          <p14:tracePt t="49772" x="2838450" y="6140450"/>
          <p14:tracePt t="49788" x="2832100" y="6146800"/>
          <p14:tracePt t="49822" x="2825750" y="6146800"/>
          <p14:tracePt t="49838" x="2813050" y="6153150"/>
          <p14:tracePt t="49855" x="2800350" y="6153150"/>
          <p14:tracePt t="49872" x="2787650" y="6159500"/>
          <p14:tracePt t="49888" x="2781300" y="6159500"/>
          <p14:tracePt t="49921" x="2774950" y="6165850"/>
          <p14:tracePt t="50044" x="2781300" y="6159500"/>
          <p14:tracePt t="50053" x="2800350" y="6153150"/>
          <p14:tracePt t="50060" x="2813050" y="6146800"/>
          <p14:tracePt t="50072" x="2825750" y="6140450"/>
          <p14:tracePt t="50089" x="2851150" y="6134100"/>
          <p14:tracePt t="50105" x="2876550" y="6134100"/>
          <p14:tracePt t="50122" x="2889250" y="6127750"/>
          <p14:tracePt t="50138" x="2895600" y="6121400"/>
          <p14:tracePt t="50155" x="2901950" y="6115050"/>
          <p14:tracePt t="50172" x="2914650" y="6115050"/>
          <p14:tracePt t="50191" x="2927350" y="6115050"/>
          <p14:tracePt t="50222" x="2940050" y="6115050"/>
          <p14:tracePt t="50239" x="2946400" y="6115050"/>
          <p14:tracePt t="50255" x="2952750" y="6115050"/>
          <p14:tracePt t="50272" x="2959100" y="6115050"/>
          <p14:tracePt t="50288" x="2971800" y="6115050"/>
          <p14:tracePt t="50305" x="2978150" y="6115050"/>
          <p14:tracePt t="50322" x="2984500" y="6121400"/>
          <p14:tracePt t="50339" x="2997200" y="6121400"/>
          <p14:tracePt t="50355" x="3016250" y="6127750"/>
          <p14:tracePt t="50372" x="3028950" y="6140450"/>
          <p14:tracePt t="50388" x="3048000" y="6140450"/>
          <p14:tracePt t="50405" x="3054350" y="6146800"/>
          <p14:tracePt t="50422" x="3060700" y="6153150"/>
          <p14:tracePt t="50438" x="3067050" y="6159500"/>
          <p14:tracePt t="50455" x="3067050" y="6165850"/>
          <p14:tracePt t="50472" x="3067050" y="6172200"/>
          <p14:tracePt t="50488" x="3067050" y="6178550"/>
          <p14:tracePt t="50505" x="3060700" y="6184900"/>
          <p14:tracePt t="50522" x="3060700" y="6191250"/>
          <p14:tracePt t="50539" x="3054350" y="6191250"/>
          <p14:tracePt t="50555" x="3048000" y="6197600"/>
          <p14:tracePt t="50634" x="3041650" y="6197600"/>
          <p14:tracePt t="50641" x="3028950" y="6197600"/>
          <p14:tracePt t="50655" x="3022600" y="6197600"/>
          <p14:tracePt t="50672" x="2990850" y="6191250"/>
          <p14:tracePt t="50689" x="2952750" y="6172200"/>
          <p14:tracePt t="50705" x="2927350" y="6153150"/>
          <p14:tracePt t="50722" x="2921000" y="6146800"/>
          <p14:tracePt t="50790" x="2921000" y="6140450"/>
          <p14:tracePt t="50799" x="2921000" y="6134100"/>
          <p14:tracePt t="50892" x="2927350" y="6134100"/>
          <p14:tracePt t="50915" x="2933700" y="6134100"/>
          <p14:tracePt t="50977" x="2940050" y="6134100"/>
          <p14:tracePt t="51000" x="2946400" y="6134100"/>
          <p14:tracePt t="51009" x="2952750" y="6134100"/>
          <p14:tracePt t="51025" x="2959100" y="6134100"/>
          <p14:tracePt t="51039" x="2965450" y="6134100"/>
          <p14:tracePt t="51055" x="2984500" y="6134100"/>
          <p14:tracePt t="51088" x="2997200" y="6134100"/>
          <p14:tracePt t="51122" x="3003550" y="6134100"/>
          <p14:tracePt t="51139" x="3009900" y="6134100"/>
          <p14:tracePt t="51155" x="3016250" y="6134100"/>
          <p14:tracePt t="51172" x="3022600" y="6134100"/>
          <p14:tracePt t="51280" x="3022600" y="6140450"/>
          <p14:tracePt t="51288" x="3028950" y="6146800"/>
          <p14:tracePt t="51305" x="3035300" y="6153150"/>
          <p14:tracePt t="51324" x="3041650" y="6159500"/>
          <p14:tracePt t="51339" x="3048000" y="6165850"/>
          <p14:tracePt t="51355" x="3054350" y="6165850"/>
          <p14:tracePt t="51372" x="3060700" y="6165850"/>
          <p14:tracePt t="51436" x="3067050" y="6165850"/>
          <p14:tracePt t="51443" x="3073400" y="6153150"/>
          <p14:tracePt t="51455" x="3079750" y="6146800"/>
          <p14:tracePt t="51472" x="3086100" y="6127750"/>
          <p14:tracePt t="51489" x="3086100" y="6115050"/>
          <p14:tracePt t="51505" x="3092450" y="6108700"/>
          <p14:tracePt t="51522" x="3092450" y="6102350"/>
          <p14:tracePt t="51669" x="3092450" y="6108700"/>
          <p14:tracePt t="51685" x="3098800" y="6115050"/>
          <p14:tracePt t="51692" x="3098800" y="6121400"/>
          <p14:tracePt t="51705" x="3098800" y="6127750"/>
          <p14:tracePt t="51722" x="3105150" y="6134100"/>
          <p14:tracePt t="51739" x="3124200" y="6134100"/>
          <p14:tracePt t="51755" x="3130550" y="6140450"/>
          <p14:tracePt t="51772" x="3143250" y="6140450"/>
          <p14:tracePt t="51788" x="3149600" y="6146800"/>
          <p14:tracePt t="51805" x="3155950" y="6146800"/>
          <p14:tracePt t="51902" x="3155950" y="6140450"/>
          <p14:tracePt t="51973" x="3155950" y="6134100"/>
          <p14:tracePt t="52089" x="3162300" y="6134100"/>
          <p14:tracePt t="52097" x="3168650" y="6140450"/>
          <p14:tracePt t="52106" x="3175000" y="6146800"/>
          <p14:tracePt t="52122" x="3181350" y="6159500"/>
          <p14:tracePt t="52139" x="3194050" y="6165850"/>
          <p14:tracePt t="52155" x="3200400" y="6165850"/>
          <p14:tracePt t="52172" x="3219450" y="6178550"/>
          <p14:tracePt t="52205" x="3263900" y="6178550"/>
          <p14:tracePt t="52255" x="3276600" y="6178550"/>
          <p14:tracePt t="52272" x="3282950" y="6165850"/>
          <p14:tracePt t="52289" x="3289300" y="6159500"/>
          <p14:tracePt t="52291" x="3295650" y="6153150"/>
          <p14:tracePt t="52305" x="3295650" y="6146800"/>
          <p14:tracePt t="52322" x="3302000" y="6140450"/>
          <p14:tracePt t="52339" x="3302000" y="6134100"/>
          <p14:tracePt t="52355" x="3308350" y="6121400"/>
          <p14:tracePt t="52389" x="3308350" y="6115050"/>
          <p14:tracePt t="52999" x="3314700" y="6115050"/>
          <p14:tracePt t="53009" x="3321050" y="6115050"/>
          <p14:tracePt t="53015" x="3333750" y="6121400"/>
          <p14:tracePt t="53024" x="3346450" y="6121400"/>
          <p14:tracePt t="53039" x="3359150" y="6134100"/>
          <p14:tracePt t="53055" x="3371850" y="6140450"/>
          <p14:tracePt t="53365" x="3378200" y="6140450"/>
          <p14:tracePt t="53373" x="3384550" y="6140450"/>
          <p14:tracePt t="53389" x="3409950" y="6140450"/>
          <p14:tracePt t="53406" x="3416300" y="6140450"/>
          <p14:tracePt t="53422" x="3429000" y="6134100"/>
          <p14:tracePt t="53439" x="3435350" y="6134100"/>
          <p14:tracePt t="53488" x="3441700" y="6127750"/>
          <p14:tracePt t="53761" x="3441700" y="6134100"/>
          <p14:tracePt t="53769" x="3435350" y="6134100"/>
          <p14:tracePt t="53776" x="3435350" y="6140450"/>
          <p14:tracePt t="53805" x="3429000" y="6146800"/>
          <p14:tracePt t="53822" x="3422650" y="6159500"/>
          <p14:tracePt t="53839" x="3422650" y="6165850"/>
          <p14:tracePt t="53855" x="3422650" y="6178550"/>
          <p14:tracePt t="53872" x="3422650" y="6184900"/>
          <p14:tracePt t="53905" x="3422650" y="6197600"/>
          <p14:tracePt t="53939" x="3429000" y="6197600"/>
          <p14:tracePt t="54048" x="3429000" y="6191250"/>
          <p14:tracePt t="54058" x="3422650" y="6184900"/>
          <p14:tracePt t="54064" x="3422650" y="6178550"/>
          <p14:tracePt t="54081" x="3416300" y="6172200"/>
          <p14:tracePt t="54088" x="3416300" y="6165850"/>
          <p14:tracePt t="54105" x="3416300" y="6159500"/>
          <p14:tracePt t="54122" x="3416300" y="6153150"/>
          <p14:tracePt t="54158" x="3416300" y="6146800"/>
          <p14:tracePt t="54843" x="3416300" y="6134100"/>
          <p14:tracePt t="54850" x="3416300" y="6121400"/>
          <p14:tracePt t="54859" x="3409950" y="6102350"/>
          <p14:tracePt t="54872" x="3409950" y="6051550"/>
          <p14:tracePt t="54889" x="3397250" y="5988050"/>
          <p14:tracePt t="54905" x="3390900" y="5918200"/>
          <p14:tracePt t="54939" x="3454400" y="5715000"/>
          <p14:tracePt t="54988" x="3644900" y="5448300"/>
          <p14:tracePt t="55005" x="3727450" y="5353050"/>
          <p14:tracePt t="55022" x="3810000" y="5257800"/>
          <p14:tracePt t="55038" x="3911600" y="5149850"/>
          <p14:tracePt t="55055" x="3994150" y="5054600"/>
          <p14:tracePt t="55072" x="4044950" y="4991100"/>
          <p14:tracePt t="55088" x="4064000" y="4959350"/>
          <p14:tracePt t="55105" x="4076700" y="4940300"/>
          <p14:tracePt t="55122" x="4083050" y="4908550"/>
          <p14:tracePt t="55138" x="4083050" y="4889500"/>
          <p14:tracePt t="55155" x="4089400" y="4876800"/>
          <p14:tracePt t="55172" x="4095750" y="4864100"/>
          <p14:tracePt t="55188" x="4095750" y="4851400"/>
          <p14:tracePt t="55205" x="4102100" y="4845050"/>
          <p14:tracePt t="55222" x="4102100" y="4826000"/>
          <p14:tracePt t="55519" x="4095750" y="4826000"/>
          <p14:tracePt t="55526" x="4089400" y="4819650"/>
          <p14:tracePt t="55539" x="4076700" y="4819650"/>
          <p14:tracePt t="55555" x="4064000" y="4813300"/>
          <p14:tracePt t="55572" x="4044950" y="4794250"/>
          <p14:tracePt t="55605" x="4044950" y="4787900"/>
          <p14:tracePt t="55610" x="4038600" y="4787900"/>
          <p14:tracePt t="55752" x="4038600" y="4781550"/>
          <p14:tracePt t="55883" x="4032250" y="4781550"/>
          <p14:tracePt t="55890" x="4025900" y="4794250"/>
          <p14:tracePt t="55897" x="4013200" y="4832350"/>
          <p14:tracePt t="55907" x="4000500" y="4876800"/>
          <p14:tracePt t="55939" x="3956050" y="5105400"/>
          <p14:tracePt t="55988" x="3917950" y="5334000"/>
          <p14:tracePt t="56005" x="3905250" y="5397500"/>
          <p14:tracePt t="56022" x="3905250" y="5461000"/>
          <p14:tracePt t="56038" x="3905250" y="5486400"/>
          <p14:tracePt t="56055" x="3898900" y="5524500"/>
          <p14:tracePt t="56072" x="3886200" y="5556250"/>
          <p14:tracePt t="56088" x="3873500" y="5600700"/>
          <p14:tracePt t="56105" x="3848100" y="5657850"/>
          <p14:tracePt t="56122" x="3816350" y="5721350"/>
          <p14:tracePt t="56138" x="3778250" y="5784850"/>
          <p14:tracePt t="56155" x="3695700" y="5899150"/>
          <p14:tracePt t="56172" x="3657600" y="5956300"/>
          <p14:tracePt t="56188" x="3638550" y="5994400"/>
          <p14:tracePt t="56205" x="3625850" y="6019800"/>
          <p14:tracePt t="56222" x="3619500" y="6038850"/>
          <p14:tracePt t="56238" x="3619500" y="6051550"/>
          <p14:tracePt t="56255" x="3619500" y="6057900"/>
          <p14:tracePt t="56334" x="3619500" y="6064250"/>
          <p14:tracePt t="56351" x="3619500" y="6076950"/>
          <p14:tracePt t="56358" x="3619500" y="6083300"/>
          <p14:tracePt t="56365" x="3619500" y="6089650"/>
          <p14:tracePt t="56373" x="3613150" y="6089650"/>
          <p14:tracePt t="56388" x="3613150" y="6115050"/>
          <p14:tracePt t="56405" x="3594100" y="6127750"/>
          <p14:tracePt t="56422" x="3581400" y="6146800"/>
          <p14:tracePt t="56438" x="3575050" y="6165850"/>
          <p14:tracePt t="56455" x="3568700" y="6165850"/>
          <p14:tracePt t="56472" x="3568700" y="6172200"/>
          <p14:tracePt t="56505" x="3543300" y="6172200"/>
          <p14:tracePt t="56522" x="3524250" y="6159500"/>
          <p14:tracePt t="56539" x="3505200" y="6146800"/>
          <p14:tracePt t="56555" x="3492500" y="6134100"/>
          <p14:tracePt t="56572" x="3486150" y="6134100"/>
          <p14:tracePt t="56589" x="3486150" y="6127750"/>
          <p14:tracePt t="56692" x="3486150" y="6121400"/>
          <p14:tracePt t="56699" x="3492500" y="6121400"/>
          <p14:tracePt t="56714" x="3498850" y="6121400"/>
          <p14:tracePt t="56723" x="3498850" y="6115050"/>
          <p14:tracePt t="56739" x="3505200" y="6115050"/>
          <p14:tracePt t="56772" x="3511550" y="6108700"/>
          <p14:tracePt t="56788" x="3517900" y="6108700"/>
          <p14:tracePt t="56805" x="3530600" y="6102350"/>
          <p14:tracePt t="56822" x="3556000" y="6102350"/>
          <p14:tracePt t="56839" x="3581400" y="6102350"/>
          <p14:tracePt t="56855" x="3600450" y="6102350"/>
          <p14:tracePt t="56872" x="3606800" y="6102350"/>
          <p14:tracePt t="58247" x="3613150" y="6102350"/>
          <p14:tracePt t="59755" x="3619500" y="6096000"/>
          <p14:tracePt t="59763" x="3632200" y="6089650"/>
          <p14:tracePt t="59772" x="3657600" y="6083300"/>
          <p14:tracePt t="59789" x="3727450" y="6076950"/>
          <p14:tracePt t="59806" x="3860800" y="6076950"/>
          <p14:tracePt t="59822" x="4025900" y="6076950"/>
          <p14:tracePt t="59825" x="4114800" y="6076950"/>
          <p14:tracePt t="59839" x="4191000" y="6076950"/>
          <p14:tracePt t="59856" x="4292600" y="6083300"/>
          <p14:tracePt t="59872" x="4337050" y="6089650"/>
          <p14:tracePt t="59889" x="4349750" y="6089650"/>
          <p14:tracePt t="59938" x="4394200" y="6089650"/>
          <p14:tracePt t="59989" x="4406900" y="6089650"/>
          <p14:tracePt t="60183" x="4413250" y="6089650"/>
          <p14:tracePt t="60192" x="4432300" y="6096000"/>
          <p14:tracePt t="60199" x="4445000" y="6096000"/>
          <p14:tracePt t="60208" x="4457700" y="6096000"/>
          <p14:tracePt t="60222" x="4508500" y="6096000"/>
          <p14:tracePt t="60239" x="4572000" y="6089650"/>
          <p14:tracePt t="60255" x="4616450" y="6083300"/>
          <p14:tracePt t="60272" x="4648200" y="6076950"/>
          <p14:tracePt t="60289" x="4654550" y="6076950"/>
          <p14:tracePt t="60292" x="4667250" y="6076950"/>
          <p14:tracePt t="61287" x="4679950" y="6076950"/>
          <p14:tracePt t="61294" x="4724400" y="6076950"/>
          <p14:tracePt t="61305" x="4787900" y="6076950"/>
          <p14:tracePt t="61323" x="4895850" y="6076950"/>
          <p14:tracePt t="61339" x="5010150" y="6083300"/>
          <p14:tracePt t="61355" x="5086350" y="6089650"/>
          <p14:tracePt t="61372" x="5149850" y="6096000"/>
          <p14:tracePt t="61389" x="5162550" y="6096000"/>
          <p14:tracePt t="61405" x="5175250" y="6096000"/>
          <p14:tracePt t="61422" x="5200650" y="6102350"/>
          <p14:tracePt t="61426" x="5213350" y="6102350"/>
          <p14:tracePt t="61439" x="5238750" y="6102350"/>
          <p14:tracePt t="61455" x="5270500" y="6108700"/>
          <p14:tracePt t="61472" x="5295900" y="6108700"/>
          <p14:tracePt t="61489" x="5308600" y="6108700"/>
          <p14:tracePt t="61965" x="5308600" y="6096000"/>
          <p14:tracePt t="61971" x="5314950" y="6070600"/>
          <p14:tracePt t="61988" x="5314950" y="6032500"/>
          <p14:tracePt t="62005" x="5314950" y="5988050"/>
          <p14:tracePt t="62022" x="5314950" y="5899150"/>
          <p14:tracePt t="62040" x="5340350" y="5702300"/>
          <p14:tracePt t="62055" x="5422900" y="5283200"/>
          <p14:tracePt t="62072" x="5441950" y="5029200"/>
          <p14:tracePt t="62089" x="5441950" y="4826000"/>
          <p14:tracePt t="62105" x="5429250" y="4679950"/>
          <p14:tracePt t="62122" x="5410200" y="4552950"/>
          <p14:tracePt t="62139" x="5391150" y="4438650"/>
          <p14:tracePt t="62142" x="5378450" y="4387850"/>
          <p14:tracePt t="62155" x="5365750" y="4349750"/>
          <p14:tracePt t="62172" x="5327650" y="4260850"/>
          <p14:tracePt t="62189" x="5321300" y="4248150"/>
          <p14:tracePt t="62205" x="5314950" y="4216400"/>
          <p14:tracePt t="62222" x="5314950" y="4197350"/>
          <p14:tracePt t="62239" x="5314950" y="4178300"/>
          <p14:tracePt t="62255" x="5314950" y="4171950"/>
          <p14:tracePt t="62272" x="5314950" y="4165600"/>
          <p14:tracePt t="62391" x="5321300" y="4165600"/>
          <p14:tracePt t="62399" x="5334000" y="4197350"/>
          <p14:tracePt t="62408" x="5353050" y="4241800"/>
          <p14:tracePt t="62422" x="5391150" y="4356100"/>
          <p14:tracePt t="62439" x="5429250" y="4508500"/>
          <p14:tracePt t="62455" x="5473700" y="4686300"/>
          <p14:tracePt t="62472" x="5505450" y="4845050"/>
          <p14:tracePt t="62489" x="5518150" y="4997450"/>
          <p14:tracePt t="62505" x="5511800" y="5149850"/>
          <p14:tracePt t="62522" x="5454650" y="5391150"/>
          <p14:tracePt t="62539" x="5448300" y="5518150"/>
          <p14:tracePt t="62555" x="5448300" y="5588000"/>
          <p14:tracePt t="62572" x="5448300" y="5632450"/>
          <p14:tracePt t="62589" x="5448300" y="5664200"/>
          <p14:tracePt t="62605" x="5441950" y="5695950"/>
          <p14:tracePt t="62622" x="5435600" y="5721350"/>
          <p14:tracePt t="62639" x="5422900" y="5759450"/>
          <p14:tracePt t="62655" x="5391150" y="5797550"/>
          <p14:tracePt t="62672" x="5372100" y="5829300"/>
          <p14:tracePt t="62689" x="5359400" y="5861050"/>
          <p14:tracePt t="62705" x="5346700" y="5892800"/>
          <p14:tracePt t="62722" x="5334000" y="5918200"/>
          <p14:tracePt t="62739" x="5321300" y="5943600"/>
          <p14:tracePt t="62755" x="5302250" y="5988050"/>
          <p14:tracePt t="62772" x="5295900" y="6026150"/>
          <p14:tracePt t="62789" x="5295900" y="6038850"/>
          <p14:tracePt t="62805" x="5295900" y="6045200"/>
          <p14:tracePt t="62839" x="5295900" y="6051550"/>
          <p14:tracePt t="62855" x="5295900" y="6064250"/>
          <p14:tracePt t="62872" x="5308600" y="6089650"/>
          <p14:tracePt t="62888" x="5314950" y="6089650"/>
          <p14:tracePt t="63526" x="5314950" y="6083300"/>
          <p14:tracePt t="63542" x="5314950" y="6076950"/>
          <p14:tracePt t="63556" x="5314950" y="6070600"/>
          <p14:tracePt t="63572" x="5302250" y="6013450"/>
          <p14:tracePt t="63589" x="5264150" y="5930900"/>
          <p14:tracePt t="63605" x="5175250" y="5797550"/>
          <p14:tracePt t="63622" x="4978400" y="5556250"/>
          <p14:tracePt t="63639" x="4635500" y="5175250"/>
          <p14:tracePt t="63655" x="4330700" y="4908550"/>
          <p14:tracePt t="63672" x="4152900" y="4794250"/>
          <p14:tracePt t="63689" x="3987800" y="4692650"/>
          <p14:tracePt t="63705" x="3956050" y="4673600"/>
          <p14:tracePt t="63722" x="3949700" y="4667250"/>
          <p14:tracePt t="63822" x="3943350" y="4667250"/>
          <p14:tracePt t="63829" x="3930650" y="4660900"/>
          <p14:tracePt t="63838" x="3905250" y="4648200"/>
          <p14:tracePt t="63855" x="3841750" y="4622800"/>
          <p14:tracePt t="63872" x="3765550" y="4597400"/>
          <p14:tracePt t="63889" x="3721100" y="4591050"/>
          <p14:tracePt t="63893" x="3714750" y="4591050"/>
          <p14:tracePt t="63946" x="3714750" y="4584700"/>
          <p14:tracePt t="64070" x="3714750" y="4591050"/>
          <p14:tracePt t="64079" x="3727450" y="4597400"/>
          <p14:tracePt t="64094" x="3733800" y="4603750"/>
          <p14:tracePt t="65035" x="3740150" y="4603750"/>
          <p14:tracePt t="65042" x="3790950" y="4622800"/>
          <p14:tracePt t="65072" x="4191000" y="4762500"/>
          <p14:tracePt t="65089" x="4591050" y="4914900"/>
          <p14:tracePt t="65105" x="4654550" y="5041900"/>
          <p14:tracePt t="65122" x="4654550" y="5067300"/>
          <p14:tracePt t="65268" x="4648200" y="5067300"/>
          <p14:tracePt t="65291" x="4641850" y="5048250"/>
          <p14:tracePt t="65339" x="4629150" y="5035550"/>
          <p14:tracePt t="65347" x="4610100" y="5029200"/>
          <p14:tracePt t="65355" x="4591050" y="5029200"/>
          <p14:tracePt t="65372" x="4527550" y="5029200"/>
          <p14:tracePt t="65389" x="4489450" y="5022850"/>
          <p14:tracePt t="65405" x="4476750" y="5003800"/>
          <p14:tracePt t="65422" x="4476750" y="4991100"/>
          <p14:tracePt t="65479" x="4470400" y="4991100"/>
          <p14:tracePt t="65487" x="4470400" y="4984750"/>
          <p14:tracePt t="65501" x="4457700" y="4984750"/>
          <p14:tracePt t="65508" x="4457700" y="4978400"/>
          <p14:tracePt t="65522" x="4451350" y="4972050"/>
          <p14:tracePt t="65539" x="4451350" y="4965700"/>
          <p14:tracePt t="65555" x="4476750" y="4953000"/>
          <p14:tracePt t="65572" x="4483100" y="4933950"/>
          <p14:tracePt t="65589" x="4489450" y="4908550"/>
          <p14:tracePt t="65605" x="4483100" y="4864100"/>
          <p14:tracePt t="65622" x="4476750" y="4845050"/>
          <p14:tracePt t="65626" x="4470400" y="4838700"/>
          <p14:tracePt t="65638" x="4464050" y="4826000"/>
          <p14:tracePt t="65656" x="4445000" y="4794250"/>
          <p14:tracePt t="65672" x="4425950" y="4743450"/>
          <p14:tracePt t="65690" x="4419600" y="4711700"/>
          <p14:tracePt t="65705" x="4406900" y="4673600"/>
          <p14:tracePt t="65722" x="4394200" y="4629150"/>
          <p14:tracePt t="65739" x="4387850" y="4603750"/>
          <p14:tracePt t="65741" x="4381500" y="4591050"/>
          <p14:tracePt t="65755" x="4381500" y="4565650"/>
          <p14:tracePt t="65772" x="4381500" y="4476750"/>
          <p14:tracePt t="65789" x="4381500" y="4413250"/>
          <p14:tracePt t="65805" x="4381500" y="4381500"/>
          <p14:tracePt t="65822" x="4381500" y="4368800"/>
          <p14:tracePt t="65839" x="4381500" y="4362450"/>
          <p14:tracePt t="65855" x="4438650" y="4324350"/>
          <p14:tracePt t="65872" x="4572000" y="4235450"/>
          <p14:tracePt t="65876" x="4660900" y="4191000"/>
          <p14:tracePt t="65889" x="4775200" y="4127500"/>
          <p14:tracePt t="65922" x="5772150" y="3568700"/>
          <p14:tracePt t="65972" x="6388100" y="3003550"/>
          <p14:tracePt t="65990" x="6432550" y="2927350"/>
          <p14:tracePt t="66005" x="6438900" y="2895600"/>
          <p14:tracePt t="66022" x="6438900" y="2882900"/>
          <p14:tracePt t="66154" x="6438900" y="2889250"/>
          <p14:tracePt t="66163" x="6445250" y="2901950"/>
          <p14:tracePt t="66172" x="6445250" y="2908300"/>
          <p14:tracePt t="66189" x="6445250" y="2921000"/>
          <p14:tracePt t="66206" x="6445250" y="2933700"/>
          <p14:tracePt t="66222" x="6432550" y="2952750"/>
          <p14:tracePt t="66239" x="6407150" y="2971800"/>
          <p14:tracePt t="66256" x="6388100" y="2984500"/>
          <p14:tracePt t="66272" x="6369050" y="2997200"/>
          <p14:tracePt t="66289" x="6356350" y="3003550"/>
          <p14:tracePt t="66305" x="6350000" y="3003550"/>
          <p14:tracePt t="66322" x="6337300" y="3009900"/>
          <p14:tracePt t="66325" x="6330950" y="3009900"/>
          <p14:tracePt t="66497" x="6324600" y="3009900"/>
          <p14:tracePt t="66506" x="6311900" y="3022600"/>
          <p14:tracePt t="66522" x="6223000" y="3073400"/>
          <p14:tracePt t="66539" x="6115050" y="3155950"/>
          <p14:tracePt t="66555" x="5981700" y="3244850"/>
          <p14:tracePt t="66572" x="5822950" y="3359150"/>
          <p14:tracePt t="66589" x="5568950" y="3549650"/>
          <p14:tracePt t="66605" x="5454650" y="3632200"/>
          <p14:tracePt t="66622" x="5422900" y="3670300"/>
          <p14:tracePt t="66675" x="5416550" y="3663950"/>
          <p14:tracePt t="66683" x="5416550" y="3651250"/>
          <p14:tracePt t="66692" x="5416550" y="3632200"/>
          <p14:tracePt t="66705" x="5416550" y="3606800"/>
          <p14:tracePt t="66722" x="5410200" y="3530600"/>
          <p14:tracePt t="66738" x="5403850" y="3492500"/>
          <p14:tracePt t="66755" x="5403850" y="3460750"/>
          <p14:tracePt t="66772" x="5403850" y="3435350"/>
          <p14:tracePt t="66789" x="5403850" y="3416300"/>
          <p14:tracePt t="66822" x="5403850" y="3409950"/>
          <p14:tracePt t="66839" x="5403850" y="3403600"/>
          <p14:tracePt t="66855" x="5410200" y="3390900"/>
          <p14:tracePt t="66872" x="5410200" y="3378200"/>
          <p14:tracePt t="66888" x="5410200" y="3359150"/>
          <p14:tracePt t="66892" x="5410200" y="3352800"/>
          <p14:tracePt t="66905" x="5416550" y="3340100"/>
          <p14:tracePt t="66939" x="5429250" y="3314700"/>
          <p14:tracePt t="66988" x="5454650" y="3289300"/>
          <p14:tracePt t="67005" x="5467350" y="3270250"/>
          <p14:tracePt t="67022" x="5473700" y="3244850"/>
          <p14:tracePt t="67039" x="5492750" y="3219450"/>
          <p14:tracePt t="67055" x="5499100" y="3200400"/>
          <p14:tracePt t="67072" x="5505450" y="3200400"/>
          <p14:tracePt t="67180" x="5511800" y="3200400"/>
          <p14:tracePt t="67189" x="5511800" y="3213100"/>
          <p14:tracePt t="67205" x="5518150" y="3219450"/>
          <p14:tracePt t="67222" x="5524500" y="3225800"/>
          <p14:tracePt t="67239" x="5524500" y="3232150"/>
          <p14:tracePt t="67524" x="5530850" y="3225800"/>
          <p14:tracePt t="67531" x="5537200" y="3200400"/>
          <p14:tracePt t="67539" x="5549900" y="3175000"/>
          <p14:tracePt t="67556" x="5568950" y="3117850"/>
          <p14:tracePt t="67572" x="5594350" y="3048000"/>
          <p14:tracePt t="67589" x="5613400" y="2971800"/>
          <p14:tracePt t="67591" x="5626100" y="2940050"/>
          <p14:tracePt t="67605" x="5638800" y="2901950"/>
          <p14:tracePt t="67622" x="5676900" y="2825750"/>
          <p14:tracePt t="67639" x="5689600" y="2806700"/>
          <p14:tracePt t="67655" x="5689600" y="2794000"/>
          <p14:tracePt t="67672" x="5695950" y="2794000"/>
          <p14:tracePt t="67741" x="5708650" y="2794000"/>
          <p14:tracePt t="67749" x="5727700" y="2806700"/>
          <p14:tracePt t="67758" x="5746750" y="2819400"/>
          <p14:tracePt t="67772" x="5810250" y="2857500"/>
          <p14:tracePt t="67789" x="5867400" y="2901950"/>
          <p14:tracePt t="67805" x="5937250" y="2933700"/>
          <p14:tracePt t="67822" x="5981700" y="2946400"/>
          <p14:tracePt t="67839" x="6007100" y="2946400"/>
          <p14:tracePt t="67855" x="6019800" y="2946400"/>
          <p14:tracePt t="67911" x="6026150" y="2946400"/>
          <p14:tracePt t="67919" x="6032500" y="2940050"/>
          <p14:tracePt t="67938" x="6045200" y="2927350"/>
          <p14:tracePt t="67989" x="6057900" y="2889250"/>
          <p14:tracePt t="68006" x="6064250" y="2889250"/>
          <p14:tracePt t="68022" x="6064250" y="2882900"/>
          <p14:tracePt t="68039" x="6064250" y="2876550"/>
          <p14:tracePt t="68058" x="6064250" y="2870200"/>
          <p14:tracePt t="68072" x="6070600" y="2863850"/>
          <p14:tracePt t="68089" x="6076950" y="2857500"/>
          <p14:tracePt t="68105" x="6089650" y="2838450"/>
          <p14:tracePt t="68122" x="6089650" y="2832100"/>
          <p14:tracePt t="68155" x="6089650" y="2825750"/>
          <p14:tracePt t="68172" x="6096000" y="2825750"/>
          <p14:tracePt t="68189" x="6096000" y="2819400"/>
          <p14:tracePt t="68222" x="6102350" y="2806700"/>
          <p14:tracePt t="68255" x="6102350" y="2794000"/>
          <p14:tracePt t="68272" x="6108700" y="2794000"/>
          <p14:tracePt t="68289" x="6108700" y="2781300"/>
          <p14:tracePt t="68305" x="6115050" y="2774950"/>
          <p14:tracePt t="68322" x="6115050" y="2768600"/>
          <p14:tracePt t="69661" x="6108700" y="2762250"/>
          <p14:tracePt t="69675" x="6102350" y="2749550"/>
          <p14:tracePt t="69699" x="6102350" y="2743200"/>
          <p14:tracePt t="69714" x="6102350" y="2736850"/>
          <p14:tracePt t="69724" x="6102350" y="2730500"/>
          <p14:tracePt t="69739" x="6102350" y="2724150"/>
          <p14:tracePt t="70245" x="6089650" y="2724150"/>
          <p14:tracePt t="70253" x="6076950" y="2743200"/>
          <p14:tracePt t="70261" x="6051550" y="2774950"/>
          <p14:tracePt t="70272" x="6019800" y="2806700"/>
          <p14:tracePt t="70290" x="5918200" y="2908300"/>
          <p14:tracePt t="70305" x="5734050" y="3067050"/>
          <p14:tracePt t="70322" x="5238750" y="3530600"/>
          <p14:tracePt t="70339" x="4851400" y="3860800"/>
          <p14:tracePt t="70356" x="4489450" y="4178300"/>
          <p14:tracePt t="70372" x="4121150" y="4470400"/>
          <p14:tracePt t="70389" x="3848100" y="4686300"/>
          <p14:tracePt t="70405" x="3657600" y="4864100"/>
          <p14:tracePt t="70422" x="3479800" y="5054600"/>
          <p14:tracePt t="70439" x="3378200" y="5168900"/>
          <p14:tracePt t="70455" x="3282950" y="5264150"/>
          <p14:tracePt t="70472" x="3181350" y="5346700"/>
          <p14:tracePt t="70489" x="3073400" y="5410200"/>
          <p14:tracePt t="70505" x="2971800" y="5454650"/>
          <p14:tracePt t="70522" x="2895600" y="5511800"/>
          <p14:tracePt t="70539" x="2838450" y="5568950"/>
          <p14:tracePt t="70555" x="2819400" y="5607050"/>
          <p14:tracePt t="70572" x="2813050" y="5651500"/>
          <p14:tracePt t="70589" x="2794000" y="5695950"/>
          <p14:tracePt t="70605" x="2781300" y="5746750"/>
          <p14:tracePt t="70622" x="2762250" y="5810250"/>
          <p14:tracePt t="70625" x="2743200" y="5842000"/>
          <p14:tracePt t="70638" x="2730500" y="5873750"/>
          <p14:tracePt t="70655" x="2698750" y="5937250"/>
          <p14:tracePt t="70672" x="2686050" y="5981700"/>
          <p14:tracePt t="70689" x="2686050" y="5988050"/>
          <p14:tracePt t="70722" x="2686050" y="6000750"/>
          <p14:tracePt t="70739" x="2686050" y="6013450"/>
          <p14:tracePt t="70755" x="2673350" y="6038850"/>
          <p14:tracePt t="70772" x="2660650" y="6102350"/>
          <p14:tracePt t="70789" x="2641600" y="6140450"/>
          <p14:tracePt t="70806" x="2628900" y="6178550"/>
          <p14:tracePt t="70821" x="2622550" y="6197600"/>
          <p14:tracePt t="70838" x="2609850" y="6210300"/>
          <p14:tracePt t="70855" x="2609850" y="6216650"/>
          <p14:tracePt t="70872" x="2603500" y="6216650"/>
          <p14:tracePt t="70889" x="2603500" y="6223000"/>
          <p14:tracePt t="70922" x="2597150" y="6223000"/>
          <p14:tracePt t="70972" x="2597150" y="6229350"/>
          <p14:tracePt t="71153" x="2609850" y="6229350"/>
          <p14:tracePt t="71161" x="2616200" y="6229350"/>
          <p14:tracePt t="71172" x="2622550" y="6229350"/>
          <p14:tracePt t="71189" x="2641600" y="6235700"/>
          <p14:tracePt t="71205" x="2660650" y="6235700"/>
          <p14:tracePt t="71222" x="2686050" y="6242050"/>
          <p14:tracePt t="71239" x="2698750" y="6242050"/>
          <p14:tracePt t="71255" x="2711450" y="6242050"/>
          <p14:tracePt t="71272" x="2730500" y="6242050"/>
          <p14:tracePt t="71288" x="2768600" y="6254750"/>
          <p14:tracePt t="71305" x="2832100" y="6261100"/>
          <p14:tracePt t="71322" x="2901950" y="6267450"/>
          <p14:tracePt t="71325" x="2940050" y="6267450"/>
          <p14:tracePt t="71338" x="2965450" y="6273800"/>
          <p14:tracePt t="71355" x="3003550" y="6280150"/>
          <p14:tracePt t="71372" x="3016250" y="6280150"/>
          <p14:tracePt t="71389" x="3022600" y="6286500"/>
          <p14:tracePt t="71405" x="3035300" y="6280150"/>
          <p14:tracePt t="71422" x="3067050" y="6273800"/>
          <p14:tracePt t="71439" x="3098800" y="6267450"/>
          <p14:tracePt t="71455" x="3130550" y="6261100"/>
          <p14:tracePt t="71472" x="3162300" y="6261100"/>
          <p14:tracePt t="71489" x="3175000" y="6261100"/>
          <p14:tracePt t="71505" x="3181350" y="6261100"/>
          <p14:tracePt t="71522" x="3200400" y="6261100"/>
          <p14:tracePt t="71539" x="3219450" y="6261100"/>
          <p14:tracePt t="71555" x="3238500" y="6261100"/>
          <p14:tracePt t="71572" x="3270250" y="6261100"/>
          <p14:tracePt t="71589" x="3289300" y="6261100"/>
          <p14:tracePt t="71605" x="3308350" y="6261100"/>
          <p14:tracePt t="71622" x="3327400" y="6261100"/>
          <p14:tracePt t="71639" x="3340100" y="6261100"/>
          <p14:tracePt t="71655" x="3352800" y="6254750"/>
          <p14:tracePt t="71672" x="3378200" y="6248400"/>
          <p14:tracePt t="71689" x="3384550" y="6248400"/>
          <p14:tracePt t="71753" x="3390900" y="6248400"/>
          <p14:tracePt t="72235" x="3390900" y="6242050"/>
          <p14:tracePt t="72289" x="3390900" y="6235700"/>
          <p14:tracePt t="72305" x="3384550" y="6235700"/>
          <p14:tracePt t="72322" x="3378200" y="6229350"/>
          <p14:tracePt t="72355" x="3384550" y="6229350"/>
          <p14:tracePt t="72372" x="3390900" y="6229350"/>
          <p14:tracePt t="72390" x="3397250" y="6229350"/>
          <p14:tracePt t="72405" x="3416300" y="6229350"/>
          <p14:tracePt t="72422" x="3429000" y="6229350"/>
          <p14:tracePt t="72439" x="3441700" y="6229350"/>
          <p14:tracePt t="72455" x="3448050" y="6229350"/>
          <p14:tracePt t="72515" x="3454400" y="6229350"/>
          <p14:tracePt t="72530" x="3467100" y="6229350"/>
          <p14:tracePt t="72544" x="3473450" y="6235700"/>
          <p14:tracePt t="72553" x="3479800" y="6235700"/>
          <p14:tracePt t="72560" x="3486150" y="6235700"/>
          <p14:tracePt t="72576" x="3492500" y="6242050"/>
          <p14:tracePt t="72589" x="3498850" y="6242050"/>
          <p14:tracePt t="72605" x="3511550" y="6248400"/>
          <p14:tracePt t="72622" x="3524250" y="6248400"/>
          <p14:tracePt t="72639" x="3530600" y="6248400"/>
          <p14:tracePt t="73409" x="3536950" y="6248400"/>
          <p14:tracePt t="73417" x="3549650" y="6248400"/>
          <p14:tracePt t="73425" x="3556000" y="6248400"/>
          <p14:tracePt t="73438" x="3568700" y="6248400"/>
          <p14:tracePt t="73455" x="3606800" y="6248400"/>
          <p14:tracePt t="73472" x="3638550" y="6248400"/>
          <p14:tracePt t="73489" x="3683000" y="6248400"/>
          <p14:tracePt t="73506" x="3752850" y="6254750"/>
          <p14:tracePt t="73509" x="3790950" y="6254750"/>
          <p14:tracePt t="73522" x="3822700" y="6254750"/>
          <p14:tracePt t="73539" x="3892550" y="6261100"/>
          <p14:tracePt t="73555" x="3949700" y="6267450"/>
          <p14:tracePt t="73572" x="3981450" y="6267450"/>
          <p14:tracePt t="73589" x="3994150" y="6267450"/>
          <p14:tracePt t="73606" x="4006850" y="6267450"/>
          <p14:tracePt t="73622" x="4019550" y="6267450"/>
          <p14:tracePt t="73639" x="4044950" y="6267450"/>
          <p14:tracePt t="73655" x="4070350" y="6267450"/>
          <p14:tracePt t="73672" x="4108450" y="6267450"/>
          <p14:tracePt t="73689" x="4121150" y="6267450"/>
          <p14:tracePt t="73706" x="4140200" y="6267450"/>
          <p14:tracePt t="73722" x="4159250" y="6267450"/>
          <p14:tracePt t="73739" x="4184650" y="6267450"/>
          <p14:tracePt t="73755" x="4216400" y="6261100"/>
          <p14:tracePt t="73772" x="4241800" y="6254750"/>
          <p14:tracePt t="73789" x="4273550" y="6254750"/>
          <p14:tracePt t="73805" x="4279900" y="6254750"/>
          <p14:tracePt t="73867" x="4286250" y="6254750"/>
          <p14:tracePt t="73875" x="4292600" y="6248400"/>
          <p14:tracePt t="73889" x="4298950" y="6248400"/>
          <p14:tracePt t="74123" x="4298950" y="6242050"/>
          <p14:tracePt t="74131" x="4305300" y="6242050"/>
          <p14:tracePt t="74326" x="4311650" y="6242050"/>
          <p14:tracePt t="74987" x="4318000" y="6242050"/>
          <p14:tracePt t="74994" x="4324350" y="6242050"/>
          <p14:tracePt t="75005" x="4330700" y="6242050"/>
          <p14:tracePt t="75023" x="4349750" y="6242050"/>
          <p14:tracePt t="75039" x="4375150" y="6242050"/>
          <p14:tracePt t="75055" x="4394200" y="6248400"/>
          <p14:tracePt t="75072" x="4445000" y="6248400"/>
          <p14:tracePt t="75089" x="4502150" y="6261100"/>
          <p14:tracePt t="75105" x="4572000" y="6267450"/>
          <p14:tracePt t="75122" x="4686300" y="6280150"/>
          <p14:tracePt t="75139" x="4794250" y="6280150"/>
          <p14:tracePt t="75142" x="4845050" y="6286500"/>
          <p14:tracePt t="75156" x="4895850" y="6286500"/>
          <p14:tracePt t="75172" x="4997450" y="6292850"/>
          <p14:tracePt t="75189" x="5035550" y="6299200"/>
          <p14:tracePt t="75205" x="5073650" y="6305550"/>
          <p14:tracePt t="75222" x="5092700" y="6305550"/>
          <p14:tracePt t="75239" x="5124450" y="6305550"/>
          <p14:tracePt t="75256" x="5156200" y="6305550"/>
          <p14:tracePt t="75272" x="5194300" y="6305550"/>
          <p14:tracePt t="75289" x="5219700" y="6305550"/>
          <p14:tracePt t="75305" x="5226050" y="6305550"/>
          <p14:tracePt t="75367" x="5232400" y="6305550"/>
          <p14:tracePt t="75375" x="5245100" y="6305550"/>
          <p14:tracePt t="75383" x="5264150" y="6305550"/>
          <p14:tracePt t="75392" x="5270500" y="6305550"/>
          <p14:tracePt t="75405" x="5276850" y="6299200"/>
          <p14:tracePt t="75422" x="5302250" y="6292850"/>
          <p14:tracePt t="75438" x="5327650" y="6286500"/>
          <p14:tracePt t="75455" x="5353050" y="6280150"/>
          <p14:tracePt t="75472" x="5372100" y="6267450"/>
          <p14:tracePt t="75489" x="5378450" y="6267450"/>
          <p14:tracePt t="75505" x="5384800" y="6261100"/>
          <p14:tracePt t="76099" x="5384800" y="6254750"/>
          <p14:tracePt t="76109" x="5384800" y="6242050"/>
          <p14:tracePt t="76115" x="5384800" y="6229350"/>
          <p14:tracePt t="76124" x="5384800" y="6216650"/>
          <p14:tracePt t="76139" x="5384800" y="6184900"/>
          <p14:tracePt t="76155" x="5384800" y="6134100"/>
          <p14:tracePt t="76172" x="5384800" y="6070600"/>
          <p14:tracePt t="76189" x="5384800" y="5988050"/>
          <p14:tracePt t="76205" x="5384800" y="5861050"/>
          <p14:tracePt t="76208" x="5384800" y="5803900"/>
          <p14:tracePt t="76222" x="5454650" y="5594350"/>
          <p14:tracePt t="76239" x="5600700" y="5295900"/>
          <p14:tracePt t="76255" x="5816600" y="4940300"/>
          <p14:tracePt t="76272" x="6038850" y="4622800"/>
          <p14:tracePt t="76289" x="6223000" y="4387850"/>
          <p14:tracePt t="76305" x="6350000" y="4254500"/>
          <p14:tracePt t="76323" x="6432550" y="4165600"/>
          <p14:tracePt t="76339" x="6483350" y="4108450"/>
          <p14:tracePt t="76355" x="6489700" y="4102100"/>
          <p14:tracePt t="76403" x="6489700" y="4095750"/>
          <p14:tracePt t="76408" x="6489700" y="4089400"/>
          <p14:tracePt t="76422" x="6489700" y="4083050"/>
          <p14:tracePt t="76438" x="6489700" y="4076700"/>
          <p14:tracePt t="76581" x="6489700" y="4070350"/>
          <p14:tracePt t="76589" x="6477000" y="4070350"/>
          <p14:tracePt t="76605" x="6464300" y="4057650"/>
          <p14:tracePt t="76622" x="6457950" y="4051300"/>
          <p14:tracePt t="76639" x="6451600" y="4051300"/>
          <p14:tracePt t="76655" x="6432550" y="4070350"/>
          <p14:tracePt t="76672" x="6375400" y="4140200"/>
          <p14:tracePt t="76689" x="6267450" y="4279900"/>
          <p14:tracePt t="76705" x="6172200" y="4375150"/>
          <p14:tracePt t="76722" x="6070600" y="4476750"/>
          <p14:tracePt t="76739" x="5975350" y="4552950"/>
          <p14:tracePt t="76755" x="5892800" y="4616450"/>
          <p14:tracePt t="76772" x="5861050" y="4641850"/>
          <p14:tracePt t="76789" x="5854700" y="4641850"/>
          <p14:tracePt t="76837" x="5867400" y="4635500"/>
          <p14:tracePt t="76845" x="5867400" y="4622800"/>
          <p14:tracePt t="76855" x="5880100" y="4610100"/>
          <p14:tracePt t="76872" x="5899150" y="4584700"/>
          <p14:tracePt t="76889" x="5924550" y="4552950"/>
          <p14:tracePt t="76905" x="5949950" y="4521200"/>
          <p14:tracePt t="76939" x="6032500" y="4445000"/>
          <p14:tracePt t="76989" x="6051550" y="4425950"/>
          <p14:tracePt t="77079" x="6057900" y="4425950"/>
          <p14:tracePt t="77085" x="6076950" y="4425950"/>
          <p14:tracePt t="77092" x="6102350" y="4419600"/>
          <p14:tracePt t="77106" x="6127750" y="4413250"/>
          <p14:tracePt t="77122" x="6178550" y="4394200"/>
          <p14:tracePt t="77139" x="6203950" y="4368800"/>
          <p14:tracePt t="77156" x="6242050" y="4311650"/>
          <p14:tracePt t="77172" x="6267450" y="4260850"/>
          <p14:tracePt t="77189" x="6286500" y="4229100"/>
          <p14:tracePt t="77205" x="6292850" y="4216400"/>
          <p14:tracePt t="77553" x="6286500" y="4222750"/>
          <p14:tracePt t="77561" x="6273800" y="4235450"/>
          <p14:tracePt t="77572" x="6248400" y="4248150"/>
          <p14:tracePt t="77590" x="6229350" y="4267200"/>
          <p14:tracePt t="77606" x="6210300" y="4292600"/>
          <p14:tracePt t="77622" x="6184900" y="4311650"/>
          <p14:tracePt t="77639" x="6172200" y="4318000"/>
          <p14:tracePt t="77656" x="6165850" y="4324350"/>
          <p14:tracePt t="77672" x="6146800" y="4337050"/>
          <p14:tracePt t="77689" x="6127750" y="4362450"/>
          <p14:tracePt t="77705" x="6096000" y="4387850"/>
          <p14:tracePt t="77722" x="6013450" y="4476750"/>
          <p14:tracePt t="77739" x="5930900" y="4565650"/>
          <p14:tracePt t="77755" x="5816600" y="4686300"/>
          <p14:tracePt t="77772" x="5727700" y="4787900"/>
          <p14:tracePt t="77789" x="5676900" y="4857750"/>
          <p14:tracePt t="77805" x="5651500" y="4902200"/>
          <p14:tracePt t="77822" x="5651500" y="4908550"/>
          <p14:tracePt t="77941" x="5651500" y="4895850"/>
          <p14:tracePt t="77959" x="5651500" y="4883150"/>
          <p14:tracePt t="77972" x="5664200" y="4876800"/>
          <p14:tracePt t="77989" x="5664200" y="4864100"/>
          <p14:tracePt t="78005" x="5670550" y="4857750"/>
          <p14:tracePt t="78039" x="5670550" y="4851400"/>
          <p14:tracePt t="78120" x="5664200" y="4851400"/>
          <p14:tracePt t="78126" x="5657850" y="4851400"/>
          <p14:tracePt t="78139" x="5651500" y="4851400"/>
          <p14:tracePt t="80359" x="5651500" y="4845050"/>
          <p14:tracePt t="80367" x="5676900" y="4819650"/>
          <p14:tracePt t="80376" x="5746750" y="4775200"/>
          <p14:tracePt t="80390" x="5810250" y="4730750"/>
          <p14:tracePt t="80407" x="5911850" y="4654550"/>
          <p14:tracePt t="80425" x="6000750" y="4591050"/>
          <p14:tracePt t="80439" x="6019800" y="4559300"/>
          <p14:tracePt t="80456" x="6032500" y="4540250"/>
          <p14:tracePt t="80472" x="6045200" y="4527550"/>
          <p14:tracePt t="80489" x="6045200" y="4521200"/>
          <p14:tracePt t="80505" x="6057900" y="4514850"/>
          <p14:tracePt t="80522" x="6096000" y="4483100"/>
          <p14:tracePt t="80539" x="6121400" y="4464050"/>
          <p14:tracePt t="80555" x="6127750" y="4457700"/>
          <p14:tracePt t="81037" x="6102350" y="4483100"/>
          <p14:tracePt t="81042" x="6064250" y="4508500"/>
          <p14:tracePt t="81055" x="6026150" y="4540250"/>
          <p14:tracePt t="81072" x="5956300" y="4578350"/>
          <p14:tracePt t="81089" x="5899150" y="4610100"/>
          <p14:tracePt t="81106" x="5873750" y="4635500"/>
          <p14:tracePt t="81122" x="5842000" y="4648200"/>
          <p14:tracePt t="81139" x="5816600" y="4667250"/>
          <p14:tracePt t="81156" x="5797550" y="4679950"/>
          <p14:tracePt t="81172" x="5791200" y="4679950"/>
          <p14:tracePt t="81549" x="5772150" y="4686300"/>
          <p14:tracePt t="81559" x="5702300" y="4718050"/>
          <p14:tracePt t="81565" x="5638800" y="4749800"/>
          <p14:tracePt t="81574" x="5549900" y="4787900"/>
          <p14:tracePt t="81589" x="5321300" y="4889500"/>
          <p14:tracePt t="81606" x="4991100" y="5041900"/>
          <p14:tracePt t="81622" x="4667250" y="5194300"/>
          <p14:tracePt t="81639" x="4445000" y="5321300"/>
          <p14:tracePt t="81656" x="4241800" y="5435600"/>
          <p14:tracePt t="81672" x="3994150" y="5626100"/>
          <p14:tracePt t="81689" x="3841750" y="5753100"/>
          <p14:tracePt t="81706" x="3651250" y="5886450"/>
          <p14:tracePt t="81722" x="3435350" y="6038850"/>
          <p14:tracePt t="81739" x="3244850" y="6159500"/>
          <p14:tracePt t="81755" x="3067050" y="6254750"/>
          <p14:tracePt t="81772" x="2933700" y="6311900"/>
          <p14:tracePt t="81789" x="2800350" y="6375400"/>
          <p14:tracePt t="81806" x="2736850" y="6400800"/>
          <p14:tracePt t="81822" x="2692400" y="6413500"/>
          <p14:tracePt t="81839" x="2654300" y="6432550"/>
          <p14:tracePt t="81855" x="2616200" y="6445250"/>
          <p14:tracePt t="81872" x="2559050" y="6470650"/>
          <p14:tracePt t="81877" x="2527300" y="6477000"/>
          <p14:tracePt t="81889" x="2489200" y="6496050"/>
          <p14:tracePt t="81924" x="2292350" y="6591300"/>
          <p14:tracePt t="81972" x="2222500" y="6623050"/>
          <p14:tracePt t="82014" x="2241550" y="6610350"/>
          <p14:tracePt t="82024" x="2260600" y="6604000"/>
          <p14:tracePt t="82039" x="2311400" y="6559550"/>
          <p14:tracePt t="82055" x="2362200" y="6515100"/>
          <p14:tracePt t="82072" x="2400300" y="6489700"/>
          <p14:tracePt t="82089" x="2413000" y="6470650"/>
          <p14:tracePt t="82105" x="2425700" y="6451600"/>
          <p14:tracePt t="82122" x="2438400" y="6432550"/>
          <p14:tracePt t="82139" x="2438400" y="6413500"/>
          <p14:tracePt t="82224" x="2432050" y="6413500"/>
          <p14:tracePt t="82233" x="2425700" y="6413500"/>
          <p14:tracePt t="82242" x="2419350" y="6419850"/>
          <p14:tracePt t="82255" x="2419350" y="6426200"/>
          <p14:tracePt t="82272" x="2413000" y="6426200"/>
          <p14:tracePt t="82311" x="2413000" y="6419850"/>
          <p14:tracePt t="82322" x="2413000" y="6400800"/>
          <p14:tracePt t="82339" x="2413000" y="6369050"/>
          <p14:tracePt t="82355" x="2413000" y="6343650"/>
          <p14:tracePt t="82372" x="2413000" y="6318250"/>
          <p14:tracePt t="82389" x="2413000" y="6311900"/>
          <p14:tracePt t="83267" x="2419350" y="6318250"/>
          <p14:tracePt t="83275" x="2432050" y="6330950"/>
          <p14:tracePt t="83283" x="2438400" y="6337300"/>
          <p14:tracePt t="83292" x="2444750" y="6343650"/>
          <p14:tracePt t="83306" x="2444750" y="6350000"/>
          <p14:tracePt t="83322" x="2457450" y="6362700"/>
          <p14:tracePt t="83485" x="2451100" y="6362700"/>
          <p14:tracePt t="83492" x="2444750" y="6362700"/>
          <p14:tracePt t="83506" x="2438400" y="6362700"/>
          <p14:tracePt t="83522" x="2432050" y="6362700"/>
          <p14:tracePt t="83539" x="2413000" y="6356350"/>
          <p14:tracePt t="83556" x="2393950" y="6356350"/>
          <p14:tracePt t="83572" x="2362200" y="6369050"/>
          <p14:tracePt t="83589" x="2311400" y="6394450"/>
          <p14:tracePt t="83606" x="2266950" y="6419850"/>
          <p14:tracePt t="83622" x="2228850" y="6451600"/>
          <p14:tracePt t="83639" x="2222500" y="6464300"/>
          <p14:tracePt t="83655" x="2222500" y="6470650"/>
          <p14:tracePt t="83672" x="2228850" y="6477000"/>
          <p14:tracePt t="83689" x="2241550" y="6489700"/>
          <p14:tracePt t="83705" x="2241550" y="6496050"/>
          <p14:tracePt t="83722" x="2241550" y="6508750"/>
          <p14:tracePt t="83739" x="2241550" y="6515100"/>
          <p14:tracePt t="83755" x="2247900" y="6515100"/>
          <p14:tracePt t="83772" x="2266950" y="6515100"/>
          <p14:tracePt t="83789" x="2368550" y="6432550"/>
          <p14:tracePt t="83806" x="2565400" y="6273800"/>
          <p14:tracePt t="83822" x="2978150" y="6026150"/>
          <p14:tracePt t="83839" x="3454400" y="5740400"/>
          <p14:tracePt t="83855" x="3759200" y="5556250"/>
          <p14:tracePt t="83872" x="3879850" y="5467350"/>
          <p14:tracePt t="83889" x="3892550" y="5454650"/>
          <p14:tracePt t="83905" x="3898900" y="5454650"/>
          <p14:tracePt t="83939" x="3898900" y="5448300"/>
          <p14:tracePt t="83989" x="4114800" y="5365750"/>
          <p14:tracePt t="84006" x="4178300" y="5327650"/>
          <p14:tracePt t="84231" x="4191000" y="5314950"/>
          <p14:tracePt t="84239" x="4197350" y="5314950"/>
          <p14:tracePt t="84256" x="4210050" y="5308600"/>
          <p14:tracePt t="84273" x="4241800" y="5302250"/>
          <p14:tracePt t="84289" x="4267200" y="5321300"/>
          <p14:tracePt t="84292" x="4292600" y="5353050"/>
          <p14:tracePt t="84306" x="4337050" y="5410200"/>
          <p14:tracePt t="84322" x="4387850" y="5537200"/>
          <p14:tracePt t="84340" x="4394200" y="5683250"/>
          <p14:tracePt t="84355" x="4381500" y="5740400"/>
          <p14:tracePt t="84543" x="4368800" y="5740400"/>
          <p14:tracePt t="84573" x="4368800" y="5734050"/>
          <p14:tracePt t="84596" x="4368800" y="5727700"/>
          <p14:tracePt t="84613" x="4368800" y="5715000"/>
          <p14:tracePt t="84622" x="4362450" y="5695950"/>
          <p14:tracePt t="84639" x="4343400" y="5683250"/>
          <p14:tracePt t="84656" x="4318000" y="5651500"/>
          <p14:tracePt t="84672" x="4305300" y="5626100"/>
          <p14:tracePt t="84689" x="4267200" y="5568950"/>
          <p14:tracePt t="84705" x="4241800" y="5537200"/>
          <p14:tracePt t="84722" x="4222750" y="5530850"/>
          <p14:tracePt t="84739" x="4222750" y="5524500"/>
          <p14:tracePt t="84755" x="4216400" y="5518150"/>
          <p14:tracePt t="84773" x="4216400" y="5505450"/>
          <p14:tracePt t="84805" x="4210050" y="5492750"/>
          <p14:tracePt t="84822" x="4203700" y="5480050"/>
          <p14:tracePt t="84839" x="4203700" y="5467350"/>
          <p14:tracePt t="84856" x="4203700" y="5461000"/>
          <p14:tracePt t="84889" x="4203700" y="5454650"/>
          <p14:tracePt t="84922" x="4203700" y="5441950"/>
          <p14:tracePt t="84988" x="4197350" y="5441950"/>
          <p14:tracePt t="85165" x="4197350" y="5435600"/>
          <p14:tracePt t="85174" x="4197350" y="5416550"/>
          <p14:tracePt t="85189" x="4197350" y="5384800"/>
          <p14:tracePt t="85206" x="4197350" y="5327650"/>
          <p14:tracePt t="85222" x="4210050" y="5264150"/>
          <p14:tracePt t="85239" x="4216400" y="5181600"/>
          <p14:tracePt t="85255" x="4197350" y="5060950"/>
          <p14:tracePt t="85272" x="4114800" y="4914900"/>
          <p14:tracePt t="85289" x="4044950" y="4857750"/>
          <p14:tracePt t="85306" x="3962400" y="4819650"/>
          <p14:tracePt t="85322" x="3886200" y="4813300"/>
          <p14:tracePt t="85339" x="3822700" y="4826000"/>
          <p14:tracePt t="85355" x="3765550" y="4876800"/>
          <p14:tracePt t="85372" x="3752850" y="4908550"/>
          <p14:tracePt t="85389" x="3746500" y="4984750"/>
          <p14:tracePt t="85405" x="3752850" y="5029200"/>
          <p14:tracePt t="85422" x="3778250" y="5105400"/>
          <p14:tracePt t="85439" x="3803650" y="5175250"/>
          <p14:tracePt t="85455" x="3841750" y="5238750"/>
          <p14:tracePt t="85472" x="3886200" y="5276850"/>
          <p14:tracePt t="85489" x="3905250" y="5283200"/>
          <p14:tracePt t="85505" x="3917950" y="5276850"/>
          <p14:tracePt t="85522" x="3924300" y="5257800"/>
          <p14:tracePt t="85539" x="3924300" y="5245100"/>
          <p14:tracePt t="85555" x="3924300" y="5238750"/>
          <p14:tracePt t="85647" x="3930650" y="5245100"/>
          <p14:tracePt t="85655" x="3937000" y="5251450"/>
          <p14:tracePt t="85672" x="3943350" y="5257800"/>
          <p14:tracePt t="85689" x="3956050" y="5270500"/>
          <p14:tracePt t="85705" x="3968750" y="5283200"/>
          <p14:tracePt t="85722" x="4006850" y="5314950"/>
          <p14:tracePt t="85739" x="4044950" y="5340350"/>
          <p14:tracePt t="85755" x="4076700" y="5359400"/>
          <p14:tracePt t="85772" x="4121150" y="5372100"/>
          <p14:tracePt t="85789" x="4171950" y="5397500"/>
          <p14:tracePt t="85806" x="4235450" y="5410200"/>
          <p14:tracePt t="85822" x="4324350" y="5435600"/>
          <p14:tracePt t="85839" x="4438650" y="5473700"/>
          <p14:tracePt t="85855" x="4616450" y="5505450"/>
          <p14:tracePt t="85872" x="4730750" y="5518150"/>
          <p14:tracePt t="85889" x="4826000" y="5518150"/>
          <p14:tracePt t="85923" x="4946650" y="5518150"/>
          <p14:tracePt t="85972" x="5137150" y="5499100"/>
          <p14:tracePt t="85989" x="5200650" y="5473700"/>
          <p14:tracePt t="86005" x="5270500" y="5448300"/>
          <p14:tracePt t="86022" x="5346700" y="5416550"/>
          <p14:tracePt t="86039" x="5416550" y="5378450"/>
          <p14:tracePt t="86055" x="5454650" y="5353050"/>
          <p14:tracePt t="86072" x="5486400" y="5302250"/>
          <p14:tracePt t="86089" x="5486400" y="5264150"/>
          <p14:tracePt t="86105" x="5486400" y="5232400"/>
          <p14:tracePt t="86122" x="5486400" y="5194300"/>
          <p14:tracePt t="86139" x="5486400" y="5162550"/>
          <p14:tracePt t="86155" x="5467350" y="5118100"/>
          <p14:tracePt t="86172" x="5422900" y="5080000"/>
          <p14:tracePt t="86189" x="5372100" y="5054600"/>
          <p14:tracePt t="86205" x="5270500" y="5010150"/>
          <p14:tracePt t="86222" x="5187950" y="4978400"/>
          <p14:tracePt t="86239" x="5086350" y="4965700"/>
          <p14:tracePt t="86255" x="4991100" y="4953000"/>
          <p14:tracePt t="86272" x="4889500" y="4933950"/>
          <p14:tracePt t="86275" x="4851400" y="4933950"/>
          <p14:tracePt t="86289" x="4806950" y="4927600"/>
          <p14:tracePt t="86306" x="4711700" y="4914900"/>
          <p14:tracePt t="86322" x="4572000" y="4914900"/>
          <p14:tracePt t="86339" x="4438650" y="4914900"/>
          <p14:tracePt t="86355" x="4286250" y="4914900"/>
          <p14:tracePt t="86372" x="4127500" y="4914900"/>
          <p14:tracePt t="86389" x="4000500" y="4921250"/>
          <p14:tracePt t="86405" x="3930650" y="4927600"/>
          <p14:tracePt t="86422" x="3898900" y="4933950"/>
          <p14:tracePt t="86455" x="3886200" y="4946650"/>
          <p14:tracePt t="86472" x="3848100" y="4972050"/>
          <p14:tracePt t="86489" x="3816350" y="4997450"/>
          <p14:tracePt t="86505" x="3771900" y="5035550"/>
          <p14:tracePt t="86522" x="3740150" y="5060950"/>
          <p14:tracePt t="86539" x="3714750" y="5105400"/>
          <p14:tracePt t="86555" x="3708400" y="5137150"/>
          <p14:tracePt t="86572" x="3708400" y="5156200"/>
          <p14:tracePt t="86589" x="3714750" y="5175250"/>
          <p14:tracePt t="86605" x="3727450" y="5194300"/>
          <p14:tracePt t="86622" x="3759200" y="5213350"/>
          <p14:tracePt t="86639" x="3790950" y="5238750"/>
          <p14:tracePt t="86655" x="3841750" y="5270500"/>
          <p14:tracePt t="86672" x="3943350" y="5302250"/>
          <p14:tracePt t="86689" x="4032250" y="5321300"/>
          <p14:tracePt t="86705" x="4140200" y="5321300"/>
          <p14:tracePt t="86722" x="4279900" y="5321300"/>
          <p14:tracePt t="86739" x="4413250" y="5321300"/>
          <p14:tracePt t="86755" x="4572000" y="5321300"/>
          <p14:tracePt t="86772" x="4756150" y="5321300"/>
          <p14:tracePt t="86789" x="4838700" y="5321300"/>
          <p14:tracePt t="86805" x="4895850" y="5321300"/>
          <p14:tracePt t="86822" x="4946650" y="5321300"/>
          <p14:tracePt t="86839" x="4984750" y="5321300"/>
          <p14:tracePt t="86856" x="5022850" y="5308600"/>
          <p14:tracePt t="86872" x="5041900" y="5289550"/>
          <p14:tracePt t="86874" x="5054600" y="5289550"/>
          <p14:tracePt t="86889" x="5073650" y="5276850"/>
          <p14:tracePt t="86922" x="5086350" y="5270500"/>
          <p14:tracePt t="87061" x="5092700" y="5270500"/>
          <p14:tracePt t="87069" x="5092700" y="5276850"/>
          <p14:tracePt t="87077" x="5092700" y="5283200"/>
          <p14:tracePt t="87420" x="5099050" y="5283200"/>
          <p14:tracePt t="87699" x="5099050" y="5276850"/>
          <p14:tracePt t="87709" x="5086350" y="5264150"/>
          <p14:tracePt t="87714" x="5080000" y="5251450"/>
          <p14:tracePt t="87722" x="5067300" y="5232400"/>
          <p14:tracePt t="87739" x="5016500" y="5162550"/>
          <p14:tracePt t="87756" x="4921250" y="5067300"/>
          <p14:tracePt t="87772" x="4775200" y="4946650"/>
          <p14:tracePt t="87789" x="4572000" y="4832350"/>
          <p14:tracePt t="87806" x="4337050" y="4743450"/>
          <p14:tracePt t="87822" x="4064000" y="4705350"/>
          <p14:tracePt t="87839" x="3956050" y="4705350"/>
          <p14:tracePt t="87855" x="3917950" y="4711700"/>
          <p14:tracePt t="87872" x="3879850" y="4724400"/>
          <p14:tracePt t="87889" x="3854450" y="4749800"/>
          <p14:tracePt t="87893" x="3841750" y="4762500"/>
          <p14:tracePt t="87905" x="3835400" y="4768850"/>
          <p14:tracePt t="87939" x="3797300" y="4787900"/>
          <p14:tracePt t="87988" x="3752850" y="4762500"/>
          <p14:tracePt t="88005" x="3702050" y="4737100"/>
          <p14:tracePt t="88022" x="3638550" y="4692650"/>
          <p14:tracePt t="88038" x="3587750" y="4667250"/>
          <p14:tracePt t="88039" x="3581400" y="4648200"/>
          <p14:tracePt t="88055" x="3575050" y="4641850"/>
          <p14:tracePt t="88072" x="3575050" y="4635500"/>
          <p14:tracePt t="88088" x="3594100" y="4622800"/>
          <p14:tracePt t="88105" x="3644900" y="4597400"/>
          <p14:tracePt t="88121" x="3702050" y="4540250"/>
          <p14:tracePt t="88138" x="3746500" y="4495800"/>
          <p14:tracePt t="88139" x="3759200" y="4470400"/>
          <p14:tracePt t="88155" x="3771900" y="4451350"/>
          <p14:tracePt t="88172" x="3784600" y="4413250"/>
          <p14:tracePt t="88189" x="3790950" y="4406900"/>
          <p14:tracePt t="88243" x="3797300" y="4400550"/>
          <p14:tracePt t="88251" x="3810000" y="4400550"/>
          <p14:tracePt t="88258" x="3829050" y="4400550"/>
          <p14:tracePt t="88272" x="3892550" y="4419600"/>
          <p14:tracePt t="88289" x="4013200" y="4445000"/>
          <p14:tracePt t="88305" x="4171950" y="4470400"/>
          <p14:tracePt t="88322" x="4337050" y="4495800"/>
          <p14:tracePt t="88339" x="4476750" y="4514850"/>
          <p14:tracePt t="88355" x="4622800" y="4527550"/>
          <p14:tracePt t="88359" x="4705350" y="4527550"/>
          <p14:tracePt t="88372" x="4781550" y="4533900"/>
          <p14:tracePt t="88389" x="4927600" y="4546600"/>
          <p14:tracePt t="88406" x="5156200" y="4572000"/>
          <p14:tracePt t="88422" x="5321300" y="4584700"/>
          <p14:tracePt t="88439" x="5467350" y="4591050"/>
          <p14:tracePt t="88456" x="5518150" y="4591050"/>
          <p14:tracePt t="88530" x="5511800" y="4591050"/>
          <p14:tracePt t="88539" x="5511800" y="4584700"/>
          <p14:tracePt t="88555" x="5499100" y="4578350"/>
          <p14:tracePt t="88572" x="5492750" y="4578350"/>
          <p14:tracePt t="88589" x="5467350" y="4565650"/>
          <p14:tracePt t="88605" x="5359400" y="4546600"/>
          <p14:tracePt t="88622" x="5245100" y="4546600"/>
          <p14:tracePt t="88639" x="5086350" y="4546600"/>
          <p14:tracePt t="88655" x="4870450" y="4559300"/>
          <p14:tracePt t="88673" x="4648200" y="4591050"/>
          <p14:tracePt t="88689" x="4483100" y="4610100"/>
          <p14:tracePt t="88706" x="4381500" y="4629150"/>
          <p14:tracePt t="88722" x="4343400" y="4641850"/>
          <p14:tracePt t="88755" x="4362450" y="4648200"/>
          <p14:tracePt t="88772" x="4413250" y="4648200"/>
          <p14:tracePt t="88788" x="4495800" y="4654550"/>
          <p14:tracePt t="88805" x="4629150" y="4660900"/>
          <p14:tracePt t="88822" x="4737100" y="4660900"/>
          <p14:tracePt t="88823" x="4787900" y="4660900"/>
          <p14:tracePt t="88838" x="4806950" y="4660900"/>
          <p14:tracePt t="88855" x="4813300" y="4660900"/>
          <p14:tracePt t="88942" x="4800600" y="4660900"/>
          <p14:tracePt t="88958" x="4794250" y="4660900"/>
          <p14:tracePt t="89253" x="4781550" y="4648200"/>
          <p14:tracePt t="89261" x="4781550" y="4641850"/>
          <p14:tracePt t="89272" x="4768850" y="4629150"/>
          <p14:tracePt t="89289" x="4768850" y="4591050"/>
          <p14:tracePt t="89308" x="4768850" y="4546600"/>
          <p14:tracePt t="89322" x="4826000" y="4432300"/>
          <p14:tracePt t="89339" x="4921250" y="4349750"/>
          <p14:tracePt t="89355" x="5048250" y="4260850"/>
          <p14:tracePt t="89372" x="5194300" y="4152900"/>
          <p14:tracePt t="89389" x="5302250" y="4051300"/>
          <p14:tracePt t="89405" x="5372100" y="3981450"/>
          <p14:tracePt t="89422" x="5391150" y="3949700"/>
          <p14:tracePt t="89439" x="5391150" y="3930650"/>
          <p14:tracePt t="90831" x="5391150" y="3937000"/>
          <p14:tracePt t="90839" x="5391150" y="3943350"/>
          <p14:tracePt t="90856" x="5384800" y="3949700"/>
          <p14:tracePt t="90873" x="5378450" y="3956050"/>
          <p14:tracePt t="90993" x="5372100" y="3956050"/>
          <p14:tracePt t="91009" x="5365750" y="3956050"/>
          <p14:tracePt t="91017" x="5359400" y="3956050"/>
          <p14:tracePt t="91031" x="5353050" y="3956050"/>
          <p14:tracePt t="91047" x="5340350" y="3949700"/>
          <p14:tracePt t="91056" x="5327650" y="3949700"/>
          <p14:tracePt t="91072" x="5321300" y="3949700"/>
          <p14:tracePt t="91088" x="5321300" y="3943350"/>
          <p14:tracePt t="92083" x="5314950" y="3943350"/>
          <p14:tracePt t="92093" x="5302250" y="3975100"/>
          <p14:tracePt t="92106" x="5283200" y="4019550"/>
          <p14:tracePt t="92122" x="5226050" y="4191000"/>
          <p14:tracePt t="92138" x="5181600" y="4311650"/>
          <p14:tracePt t="92155" x="5143500" y="4425950"/>
          <p14:tracePt t="92172" x="5092700" y="4527550"/>
          <p14:tracePt t="92188" x="5048250" y="4603750"/>
          <p14:tracePt t="92205" x="4984750" y="4686300"/>
          <p14:tracePt t="92222" x="4940300" y="4737100"/>
          <p14:tracePt t="92238" x="4889500" y="4787900"/>
          <p14:tracePt t="92255" x="4832350" y="4857750"/>
          <p14:tracePt t="92272" x="4756150" y="4927600"/>
          <p14:tracePt t="92288" x="4660900" y="5016500"/>
          <p14:tracePt t="92305" x="4546600" y="5105400"/>
          <p14:tracePt t="92322" x="4413250" y="5168900"/>
          <p14:tracePt t="92323" x="4362450" y="5181600"/>
          <p14:tracePt t="92338" x="4260850" y="5207000"/>
          <p14:tracePt t="92355" x="4197350" y="5226050"/>
          <p14:tracePt t="92372" x="4152900" y="5232400"/>
          <p14:tracePt t="92389" x="4114800" y="5251450"/>
          <p14:tracePt t="92406" x="4102100" y="5251450"/>
          <p14:tracePt t="92422" x="4089400" y="5257800"/>
          <p14:tracePt t="92439" x="4083050" y="5264150"/>
          <p14:tracePt t="92455" x="4064000" y="5270500"/>
          <p14:tracePt t="92472" x="4019550" y="5289550"/>
          <p14:tracePt t="92489" x="4000500" y="5302250"/>
          <p14:tracePt t="92505" x="3987800" y="5302250"/>
          <p14:tracePt t="92522" x="3987800" y="5308600"/>
          <p14:tracePt t="92539" x="3981450" y="5314950"/>
          <p14:tracePt t="92618" x="3987800" y="5314950"/>
          <p14:tracePt t="92626" x="3994150" y="5314950"/>
          <p14:tracePt t="92635" x="4006850" y="5314950"/>
          <p14:tracePt t="92642" x="4013200" y="5314950"/>
          <p14:tracePt t="92658" x="4025900" y="5314950"/>
          <p14:tracePt t="92971" x="4032250" y="5314950"/>
          <p14:tracePt t="93039" x="4038600" y="5314950"/>
          <p14:tracePt t="93283" x="4044950" y="5314950"/>
          <p14:tracePt t="93305" x="4051300" y="5321300"/>
          <p14:tracePt t="93319" x="4057650" y="5327650"/>
          <p14:tracePt t="93693" x="4057650" y="5321300"/>
          <p14:tracePt t="93725" x="4051300" y="5314950"/>
          <p14:tracePt t="93734" x="4044950" y="5314950"/>
          <p14:tracePt t="93739" x="4044950" y="5308600"/>
          <p14:tracePt t="93755" x="4038600" y="5302250"/>
          <p14:tracePt t="93772" x="4032250" y="5295900"/>
          <p14:tracePt t="93789" x="4032250" y="5283200"/>
          <p14:tracePt t="93805" x="4032250" y="5257800"/>
          <p14:tracePt t="93808" x="4032250" y="5238750"/>
          <p14:tracePt t="93822" x="4032250" y="5219700"/>
          <p14:tracePt t="93839" x="4032250" y="5175250"/>
          <p14:tracePt t="93856" x="4013200" y="5111750"/>
          <p14:tracePt t="93858" x="4000500" y="5073650"/>
          <p14:tracePt t="93872" x="3975100" y="5016500"/>
          <p14:tracePt t="93889" x="3930650" y="4940300"/>
          <p14:tracePt t="93897" x="3905250" y="4902200"/>
          <p14:tracePt t="93906" x="3892550" y="4883150"/>
          <p14:tracePt t="93939" x="3873500" y="4857750"/>
          <p14:tracePt t="94006" x="3886200" y="4857750"/>
          <p14:tracePt t="94022" x="3898900" y="4864100"/>
          <p14:tracePt t="94038" x="3898900" y="4876800"/>
          <p14:tracePt t="94055" x="3905250" y="4889500"/>
          <p14:tracePt t="94072" x="3905250" y="4902200"/>
          <p14:tracePt t="94089" x="3905250" y="4908550"/>
          <p14:tracePt t="94106" x="3905250" y="4914900"/>
          <p14:tracePt t="94175" x="3898900" y="4914900"/>
          <p14:tracePt t="94183" x="3892550" y="4908550"/>
          <p14:tracePt t="94192" x="3879850" y="4902200"/>
          <p14:tracePt t="94205" x="3860800" y="4895850"/>
          <p14:tracePt t="94222" x="3835400" y="4883150"/>
          <p14:tracePt t="94239" x="3835400" y="4876800"/>
          <p14:tracePt t="94291" x="3829050" y="4876800"/>
          <p14:tracePt t="94361" x="3835400" y="4876800"/>
          <p14:tracePt t="94369" x="3867150" y="4889500"/>
          <p14:tracePt t="94377" x="3949700" y="4902200"/>
          <p14:tracePt t="94388" x="4051300" y="4902200"/>
          <p14:tracePt t="94406" x="4451350" y="4908550"/>
          <p14:tracePt t="94422" x="5232400" y="4895850"/>
          <p14:tracePt t="94439" x="5632450" y="4883150"/>
          <p14:tracePt t="94456" x="5949950" y="4876800"/>
          <p14:tracePt t="94472" x="6089650" y="4870450"/>
          <p14:tracePt t="94489" x="6115050" y="4870450"/>
          <p14:tracePt t="94533" x="6108700" y="4870450"/>
          <p14:tracePt t="94542" x="6096000" y="4870450"/>
          <p14:tracePt t="94558" x="6070600" y="4870450"/>
          <p14:tracePt t="94572" x="6045200" y="4870450"/>
          <p14:tracePt t="94589" x="6007100" y="4876800"/>
          <p14:tracePt t="94606" x="5943600" y="4895850"/>
          <p14:tracePt t="94622" x="5842000" y="4921250"/>
          <p14:tracePt t="94639" x="5721350" y="4959350"/>
          <p14:tracePt t="94656" x="5607050" y="5029200"/>
          <p14:tracePt t="94672" x="5410200" y="5143500"/>
          <p14:tracePt t="94688" x="5283200" y="5213350"/>
          <p14:tracePt t="94705" x="5143500" y="5283200"/>
          <p14:tracePt t="94722" x="5022850" y="5321300"/>
          <p14:tracePt t="94739" x="4889500" y="5346700"/>
          <p14:tracePt t="94756" x="4800600" y="5372100"/>
          <p14:tracePt t="94772" x="4737100" y="5397500"/>
          <p14:tracePt t="94789" x="4699000" y="5422900"/>
          <p14:tracePt t="94806" x="4667250" y="5429250"/>
          <p14:tracePt t="94822" x="4629150" y="5435600"/>
          <p14:tracePt t="94839" x="4591050" y="5441950"/>
          <p14:tracePt t="94856" x="4559300" y="5441950"/>
          <p14:tracePt t="94872" x="4527550" y="5441950"/>
          <p14:tracePt t="94877" x="4521200" y="5435600"/>
          <p14:tracePt t="94889" x="4502150" y="5435600"/>
          <p14:tracePt t="94923" x="4457700" y="5416550"/>
          <p14:tracePt t="94972" x="4324350" y="5384800"/>
          <p14:tracePt t="94988" x="4260850" y="5359400"/>
          <p14:tracePt t="95006" x="4235450" y="5346700"/>
          <p14:tracePt t="95022" x="4197350" y="5321300"/>
          <p14:tracePt t="95039" x="4178300" y="5308600"/>
          <p14:tracePt t="95056" x="4171950" y="5308600"/>
          <p14:tracePt t="95072" x="4165600" y="5295900"/>
          <p14:tracePt t="95106" x="4165600" y="5289550"/>
          <p14:tracePt t="95122" x="4152900" y="5283200"/>
          <p14:tracePt t="95139" x="4133850" y="5283200"/>
          <p14:tracePt t="95155" x="4121150" y="5283200"/>
          <p14:tracePt t="95349" x="4127500" y="5283200"/>
          <p14:tracePt t="95359" x="4133850" y="5283200"/>
          <p14:tracePt t="95373" x="4140200" y="5283200"/>
          <p14:tracePt t="95389" x="4152900" y="5283200"/>
          <p14:tracePt t="96305" x="4159250" y="5289550"/>
          <p14:tracePt t="96314" x="4171950" y="5295900"/>
          <p14:tracePt t="96322" x="4184650" y="5314950"/>
          <p14:tracePt t="96339" x="4235450" y="5340350"/>
          <p14:tracePt t="96356" x="4305300" y="5365750"/>
          <p14:tracePt t="96372" x="4349750" y="5378450"/>
          <p14:tracePt t="96390" x="4362450" y="5378450"/>
          <p14:tracePt t="96406" x="4368800" y="5378450"/>
          <p14:tracePt t="96439" x="4368800" y="5372100"/>
          <p14:tracePt t="96456" x="4368800" y="5365750"/>
          <p14:tracePt t="96472" x="4375150" y="5353050"/>
          <p14:tracePt t="96489" x="4375150" y="5340350"/>
          <p14:tracePt t="96505" x="4375150" y="5321300"/>
          <p14:tracePt t="96522" x="4368800" y="5308600"/>
          <p14:tracePt t="97037" x="4394200" y="5308600"/>
          <p14:tracePt t="97044" x="4445000" y="5308600"/>
          <p14:tracePt t="97056" x="4514850" y="5308600"/>
          <p14:tracePt t="97073" x="4641850" y="5308600"/>
          <p14:tracePt t="97089" x="4749800" y="5308600"/>
          <p14:tracePt t="97106" x="4813300" y="5308600"/>
          <p14:tracePt t="97122" x="4826000" y="5308600"/>
          <p14:tracePt t="97177" x="4832350" y="5308600"/>
          <p14:tracePt t="97721" x="4838700" y="5308600"/>
          <p14:tracePt t="97742" x="4845050" y="5308600"/>
          <p14:tracePt t="97869" x="4845050" y="5314950"/>
          <p14:tracePt t="97877" x="4845050" y="5327650"/>
          <p14:tracePt t="97889" x="4832350" y="5346700"/>
          <p14:tracePt t="97922" x="4654550" y="5486400"/>
          <p14:tracePt t="97973" x="4108450" y="5791200"/>
          <p14:tracePt t="97978" x="3994150" y="5848350"/>
          <p14:tracePt t="97993" x="3829050" y="5930900"/>
          <p14:tracePt t="98006" x="3733800" y="5981700"/>
          <p14:tracePt t="98022" x="3543300" y="6083300"/>
          <p14:tracePt t="98039" x="3454400" y="6140450"/>
          <p14:tracePt t="98056" x="3365500" y="6197600"/>
          <p14:tracePt t="98075" x="3289300" y="6242050"/>
          <p14:tracePt t="98089" x="3238500" y="6280150"/>
          <p14:tracePt t="98106" x="3181350" y="6305550"/>
          <p14:tracePt t="98123" x="3117850" y="6324600"/>
          <p14:tracePt t="98139" x="3073400" y="6324600"/>
          <p14:tracePt t="98156" x="3016250" y="6318250"/>
          <p14:tracePt t="98172" x="2990850" y="6305550"/>
          <p14:tracePt t="98189" x="2978150" y="6299200"/>
          <p14:tracePt t="98205" x="2971800" y="6292850"/>
          <p14:tracePt t="98222" x="2971800" y="6280150"/>
          <p14:tracePt t="98239" x="2971800" y="6273800"/>
          <p14:tracePt t="98256" x="2971800" y="6261100"/>
          <p14:tracePt t="98272" x="2978150" y="6216650"/>
          <p14:tracePt t="98289" x="2990850" y="6172200"/>
          <p14:tracePt t="98306" x="3022600" y="6108700"/>
          <p14:tracePt t="98322" x="3041650" y="6070600"/>
          <p14:tracePt t="98339" x="3054350" y="6038850"/>
          <p14:tracePt t="98356" x="3054350" y="6026150"/>
          <p14:tracePt t="98372" x="3060700" y="6013450"/>
          <p14:tracePt t="98429" x="3054350" y="6013450"/>
          <p14:tracePt t="98442" x="3048000" y="6013450"/>
          <p14:tracePt t="98458" x="3041650" y="6007100"/>
          <p14:tracePt t="98473" x="3035300" y="6007100"/>
          <p14:tracePt t="98489" x="3022600" y="6000750"/>
          <p14:tracePt t="98506" x="2990850" y="5988050"/>
          <p14:tracePt t="98522" x="2965450" y="5975350"/>
          <p14:tracePt t="98539" x="2933700" y="5956300"/>
          <p14:tracePt t="98556" x="2914650" y="5943600"/>
          <p14:tracePt t="98574" x="2908300" y="5943600"/>
          <p14:tracePt t="98739" x="2914650" y="5949950"/>
          <p14:tracePt t="99539" x="2895600" y="5956300"/>
          <p14:tracePt t="99548" x="2882900" y="5962650"/>
          <p14:tracePt t="99555" x="2863850" y="5962650"/>
          <p14:tracePt t="99573" x="2832100" y="5962650"/>
          <p14:tracePt t="99590" x="2800350" y="5962650"/>
          <p14:tracePt t="99605" x="2781300" y="5962650"/>
          <p14:tracePt t="99622" x="2762250" y="5969000"/>
          <p14:tracePt t="99639" x="2755900" y="5969000"/>
          <p14:tracePt t="99656" x="2749550" y="5969000"/>
          <p14:tracePt t="99672" x="2736850" y="5975350"/>
          <p14:tracePt t="99689" x="2730500" y="5975350"/>
          <p14:tracePt t="99706" x="2724150" y="5975350"/>
          <p14:tracePt t="99722" x="2711450" y="5981700"/>
          <p14:tracePt t="99739" x="2698750" y="5981700"/>
          <p14:tracePt t="99742" x="2686050" y="5981700"/>
          <p14:tracePt t="99756" x="2679700" y="5981700"/>
          <p14:tracePt t="99772" x="2679700" y="5988050"/>
          <p14:tracePt t="99810" x="2673350" y="5988050"/>
          <p14:tracePt t="99835" x="2667000" y="5988050"/>
          <p14:tracePt t="99851" x="2654300" y="5988050"/>
          <p14:tracePt t="99858" x="2647950" y="5988050"/>
          <p14:tracePt t="99872" x="2641600" y="5988050"/>
          <p14:tracePt t="99889" x="2635250" y="5988050"/>
          <p14:tracePt t="99906" x="2628900" y="5988050"/>
          <p14:tracePt t="99939" x="2609850" y="5994400"/>
          <p14:tracePt t="99989" x="2603500" y="5994400"/>
          <p14:tracePt t="100022" x="2597150" y="5994400"/>
          <p14:tracePt t="100039" x="2590800" y="5994400"/>
          <p14:tracePt t="100363" x="2584450" y="5994400"/>
          <p14:tracePt t="100372" x="2584450" y="5988050"/>
          <p14:tracePt t="100378" x="2578100" y="5981700"/>
          <p14:tracePt t="100389" x="2571750" y="5969000"/>
          <p14:tracePt t="100406" x="2565400" y="5962650"/>
          <p14:tracePt t="103109" x="2578100" y="5962650"/>
          <p14:tracePt t="103118" x="2597150" y="5962650"/>
          <p14:tracePt t="103139" x="2686050" y="6013450"/>
          <p14:tracePt t="103156" x="2768600" y="6026150"/>
          <p14:tracePt t="103172" x="2857500" y="6032500"/>
          <p14:tracePt t="103189" x="2889250" y="6032500"/>
          <p14:tracePt t="103206" x="2901950" y="6032500"/>
          <p14:tracePt t="103287" x="2914650" y="6032500"/>
          <p14:tracePt t="103294" x="2927350" y="6032500"/>
          <p14:tracePt t="103306" x="2946400" y="6032500"/>
          <p14:tracePt t="103322" x="2971800" y="6032500"/>
          <p14:tracePt t="103339" x="2990850" y="6032500"/>
          <p14:tracePt t="103356" x="3003550" y="6026150"/>
          <p14:tracePt t="103372" x="3009900" y="6026150"/>
          <p14:tracePt t="103489" x="3016250" y="6019800"/>
          <p14:tracePt t="103497" x="3016250" y="6013450"/>
          <p14:tracePt t="103506" x="3022600" y="6007100"/>
          <p14:tracePt t="103522" x="3028950" y="5994400"/>
          <p14:tracePt t="103539" x="3028950" y="5988050"/>
          <p14:tracePt t="103556" x="3035300" y="5988050"/>
          <p14:tracePt t="103572" x="3035300" y="5981700"/>
          <p14:tracePt t="105473" x="3028950" y="5981700"/>
          <p14:tracePt t="105482" x="3016250" y="5981700"/>
          <p14:tracePt t="105489" x="2984500" y="5981700"/>
          <p14:tracePt t="105506" x="2876550" y="5988050"/>
          <p14:tracePt t="105523" x="2743200" y="6000750"/>
          <p14:tracePt t="105539" x="2635250" y="6026150"/>
          <p14:tracePt t="105543" x="2616200" y="6026150"/>
          <p14:tracePt t="105555" x="2603500" y="6026150"/>
          <p14:tracePt t="105854" x="2590800" y="6026150"/>
          <p14:tracePt t="105862" x="2584450" y="6026150"/>
          <p14:tracePt t="105873" x="2565400" y="6013450"/>
          <p14:tracePt t="105890" x="2546350" y="6000750"/>
          <p14:tracePt t="105910" x="2533650" y="5988050"/>
          <p14:tracePt t="105922" x="2527300" y="5981700"/>
          <p14:tracePt t="105956" x="2489200" y="5975350"/>
          <p14:tracePt t="106006" x="2374900" y="5975350"/>
          <p14:tracePt t="106023" x="2362200" y="5975350"/>
          <p14:tracePt t="106165" x="2368550" y="5975350"/>
          <p14:tracePt t="106174" x="2393950" y="5975350"/>
          <p14:tracePt t="106189" x="2419350" y="5975350"/>
          <p14:tracePt t="106235" x="2419350" y="5969000"/>
          <p14:tracePt t="106242" x="2425700" y="5956300"/>
          <p14:tracePt t="106256" x="2425700" y="5943600"/>
          <p14:tracePt t="106272" x="2425700" y="5905500"/>
          <p14:tracePt t="106289" x="2425700" y="5880100"/>
          <p14:tracePt t="106327" x="2425700" y="5873750"/>
          <p14:tracePt t="106492" x="2432050" y="5873750"/>
          <p14:tracePt t="106500" x="2432050" y="5880100"/>
          <p14:tracePt t="106509" x="2438400" y="5892800"/>
          <p14:tracePt t="106522" x="2451100" y="5924550"/>
          <p14:tracePt t="106539" x="2457450" y="5956300"/>
          <p14:tracePt t="106556" x="2470150" y="5994400"/>
          <p14:tracePt t="106574" x="2470150" y="6032500"/>
          <p14:tracePt t="106589" x="2470150" y="6076950"/>
          <p14:tracePt t="106606" x="2470150" y="6108700"/>
          <p14:tracePt t="106622" x="2457450" y="6153150"/>
          <p14:tracePt t="106639" x="2457450" y="6178550"/>
          <p14:tracePt t="106656" x="2444750" y="6210300"/>
          <p14:tracePt t="106673" x="2438400" y="6235700"/>
          <p14:tracePt t="106689" x="2438400" y="6254750"/>
          <p14:tracePt t="106706" x="2438400" y="6280150"/>
          <p14:tracePt t="106722" x="2438400" y="6299200"/>
          <p14:tracePt t="106739" x="2432050" y="6311900"/>
          <p14:tracePt t="106756" x="2432050" y="6324600"/>
          <p14:tracePt t="106772" x="2432050" y="6330950"/>
          <p14:tracePt t="106789" x="2432050" y="6337300"/>
          <p14:tracePt t="106806" x="2432050" y="6343650"/>
          <p14:tracePt t="106823" x="2432050" y="6362700"/>
          <p14:tracePt t="106840" x="2432050" y="6375400"/>
          <p14:tracePt t="106856" x="2432050" y="6388100"/>
          <p14:tracePt t="106872" x="2438400" y="6400800"/>
          <p14:tracePt t="106889" x="2438400" y="6407150"/>
          <p14:tracePt t="106923" x="2444750" y="6426200"/>
          <p14:tracePt t="106972" x="2451100" y="6438900"/>
          <p14:tracePt t="107386" x="2457450" y="6438900"/>
          <p14:tracePt t="109189" x="2463800" y="6438900"/>
          <p14:tracePt t="109198" x="2489200" y="6426200"/>
          <p14:tracePt t="109223" x="2590800" y="6375400"/>
          <p14:tracePt t="109256" x="2635250" y="6362700"/>
          <p14:tracePt t="109290" x="2698750" y="6413500"/>
          <p14:tracePt t="109306" x="2736850" y="6496050"/>
          <p14:tracePt t="109322" x="2768600" y="6508750"/>
          <p14:tracePt t="109625" x="2787650" y="6489700"/>
          <p14:tracePt t="109634" x="2787650" y="6483350"/>
          <p14:tracePt t="109643" x="2787650" y="6477000"/>
          <p14:tracePt t="109656" x="2787650" y="6464300"/>
          <p14:tracePt t="109673" x="2794000" y="6445250"/>
          <p14:tracePt t="109689" x="2806700" y="6413500"/>
          <p14:tracePt t="109706" x="2806700" y="6388100"/>
          <p14:tracePt t="109723" x="2806700" y="6375400"/>
          <p14:tracePt t="109726" x="2794000" y="6369050"/>
          <p14:tracePt t="109740" x="2794000" y="6362700"/>
          <p14:tracePt t="109742" x="2781300" y="6356350"/>
          <p14:tracePt t="109757" x="2774950" y="6350000"/>
          <p14:tracePt t="109772" x="2774950" y="6337300"/>
          <p14:tracePt t="109789" x="2755900" y="6311900"/>
          <p14:tracePt t="109806" x="2736850" y="6280150"/>
          <p14:tracePt t="109822" x="2711450" y="6248400"/>
          <p14:tracePt t="109839" x="2673350" y="6223000"/>
          <p14:tracePt t="109856" x="2641600" y="6203950"/>
          <p14:tracePt t="109872" x="2616200" y="6184900"/>
          <p14:tracePt t="109889" x="2603500" y="6159500"/>
          <p14:tracePt t="109906" x="2597150" y="6153150"/>
          <p14:tracePt t="109939" x="2565400" y="6108700"/>
          <p14:tracePt t="109989" x="2559050" y="6070600"/>
          <p14:tracePt t="110007" x="2552700" y="6064250"/>
          <p14:tracePt t="110022" x="2546350" y="6051550"/>
          <p14:tracePt t="110039" x="2540000" y="6045200"/>
          <p14:tracePt t="110056" x="2540000" y="6038850"/>
          <p14:tracePt t="110121" x="2540000" y="6032500"/>
          <p14:tracePt t="110130" x="2540000" y="6026150"/>
          <p14:tracePt t="110138" x="2533650" y="6026150"/>
          <p14:tracePt t="110156" x="2533650" y="6013450"/>
          <p14:tracePt t="110172" x="2533650" y="6007100"/>
          <p14:tracePt t="110189" x="2533650" y="6000750"/>
          <p14:tracePt t="110206" x="2533650" y="5994400"/>
          <p14:tracePt t="110239" x="2533650" y="5988050"/>
          <p14:tracePt t="111039" x="2527300" y="5981700"/>
          <p14:tracePt t="111049" x="2527300" y="5975350"/>
          <p14:tracePt t="111056" x="2520950" y="5975350"/>
          <p14:tracePt t="111090" x="2514600" y="5962650"/>
          <p14:tracePt t="111289" x="2514600" y="5969000"/>
          <p14:tracePt t="111319" x="2514600" y="5975350"/>
          <p14:tracePt t="111343" x="2514600" y="5981700"/>
          <p14:tracePt t="111366" x="2508250" y="5981700"/>
          <p14:tracePt t="111381" x="2501900" y="5988050"/>
          <p14:tracePt t="111397" x="2501900" y="5994400"/>
          <p14:tracePt t="111459" x="2495550" y="5988050"/>
          <p14:tracePt t="111467" x="2495550" y="5981700"/>
          <p14:tracePt t="111475" x="2495550" y="5975350"/>
          <p14:tracePt t="111489" x="2501900" y="5969000"/>
          <p14:tracePt t="111506" x="2501900" y="5962650"/>
          <p14:tracePt t="111645" x="2508250" y="5962650"/>
          <p14:tracePt t="111677" x="2508250" y="5969000"/>
          <p14:tracePt t="111686" x="2508250" y="5975350"/>
          <p14:tracePt t="111702" x="2508250" y="5981700"/>
          <p14:tracePt t="111793" x="2508250" y="5969000"/>
          <p14:tracePt t="111801" x="2508250" y="5962650"/>
          <p14:tracePt t="111809" x="2508250" y="5949950"/>
          <p14:tracePt t="111822" x="2508250" y="5943600"/>
          <p14:tracePt t="111839" x="2508250" y="5937250"/>
          <p14:tracePt t="111916" x="2501900" y="5937250"/>
          <p14:tracePt t="111941" x="2501900" y="5943600"/>
          <p14:tracePt t="111990" x="2501900" y="5949950"/>
          <p14:tracePt t="112534" x="2508250" y="5949950"/>
          <p14:tracePt t="112543" x="2514600" y="5949950"/>
          <p14:tracePt t="112563" x="2520950" y="5949950"/>
          <p14:tracePt t="112596" x="2527300" y="5949950"/>
          <p14:tracePt t="112604" x="2533650" y="5949950"/>
          <p14:tracePt t="112665" x="2540000" y="5949950"/>
          <p14:tracePt t="112674" x="2546350" y="5949950"/>
          <p14:tracePt t="112689" x="2565400" y="5949950"/>
          <p14:tracePt t="112706" x="2597150" y="5956300"/>
          <p14:tracePt t="112722" x="2641600" y="5962650"/>
          <p14:tracePt t="112739" x="2711450" y="5962650"/>
          <p14:tracePt t="112742" x="2736850" y="5962650"/>
          <p14:tracePt t="112756" x="2755900" y="5962650"/>
          <p14:tracePt t="112772" x="2806700" y="5962650"/>
          <p14:tracePt t="112789" x="2819400" y="5962650"/>
          <p14:tracePt t="113824" x="2825750" y="5962650"/>
          <p14:tracePt t="113832" x="2832100" y="5962650"/>
          <p14:tracePt t="113841" x="2844800" y="5962650"/>
          <p14:tracePt t="113856" x="2863850" y="5956300"/>
          <p14:tracePt t="113873" x="2882900" y="5956300"/>
          <p14:tracePt t="113889" x="2901950" y="5949950"/>
          <p14:tracePt t="113895" x="2908300" y="5949950"/>
          <p14:tracePt t="114470" x="2908300" y="5943600"/>
          <p14:tracePt t="114476" x="2927350" y="5918200"/>
          <p14:tracePt t="114489" x="3028950" y="5848350"/>
          <p14:tracePt t="114506" x="3289300" y="5670550"/>
          <p14:tracePt t="114522" x="3663950" y="5429250"/>
          <p14:tracePt t="114539" x="3829050" y="5334000"/>
          <p14:tracePt t="114556" x="3911600" y="5257800"/>
          <p14:tracePt t="114573" x="3924300" y="5200650"/>
          <p14:tracePt t="114589" x="3905250" y="5168900"/>
          <p14:tracePt t="114606" x="3848100" y="5130800"/>
          <p14:tracePt t="114622" x="3810000" y="5118100"/>
          <p14:tracePt t="114639" x="3746500" y="5105400"/>
          <p14:tracePt t="114656" x="3689350" y="5118100"/>
          <p14:tracePt t="114673" x="3638550" y="5149850"/>
          <p14:tracePt t="114689" x="3600450" y="5181600"/>
          <p14:tracePt t="114706" x="3581400" y="5219700"/>
          <p14:tracePt t="114722" x="3581400" y="5276850"/>
          <p14:tracePt t="114739" x="3625850" y="5353050"/>
          <p14:tracePt t="114756" x="3727450" y="5435600"/>
          <p14:tracePt t="114758" x="3790950" y="5467350"/>
          <p14:tracePt t="114772" x="3956050" y="5499100"/>
          <p14:tracePt t="114789" x="4140200" y="5518150"/>
          <p14:tracePt t="114806" x="4425950" y="5518150"/>
          <p14:tracePt t="114822" x="4775200" y="5518150"/>
          <p14:tracePt t="114839" x="5187950" y="5518150"/>
          <p14:tracePt t="114856" x="5657850" y="5499100"/>
          <p14:tracePt t="114858" x="5905500" y="5480050"/>
          <p14:tracePt t="114872" x="6356350" y="5416550"/>
          <p14:tracePt t="114889" x="6686550" y="5353050"/>
          <p14:tracePt t="114923" x="7181850" y="5175250"/>
          <p14:tracePt t="114972" x="7473950" y="4667250"/>
          <p14:tracePt t="114990" x="7423150" y="4381500"/>
          <p14:tracePt t="115006" x="7321550" y="4184650"/>
          <p14:tracePt t="115022" x="7181850" y="3962400"/>
          <p14:tracePt t="115039" x="6985000" y="3765550"/>
          <p14:tracePt t="115056" x="6680200" y="3530600"/>
          <p14:tracePt t="115072" x="6235700" y="3263900"/>
          <p14:tracePt t="115089" x="5740400" y="3048000"/>
          <p14:tracePt t="115106" x="5384800" y="2901950"/>
          <p14:tracePt t="115122" x="4972050" y="2749550"/>
          <p14:tracePt t="115139" x="4775200" y="2679700"/>
          <p14:tracePt t="115156" x="4603750" y="2647950"/>
          <p14:tracePt t="115172" x="4457700" y="2635250"/>
          <p14:tracePt t="115189" x="4305300" y="2641600"/>
          <p14:tracePt t="115206" x="4133850" y="2686050"/>
          <p14:tracePt t="115208" x="4038600" y="2730500"/>
          <p14:tracePt t="115222" x="3867150" y="2838450"/>
          <p14:tracePt t="115239" x="3759200" y="2940050"/>
          <p14:tracePt t="115256" x="3663950" y="3086100"/>
          <p14:tracePt t="115273" x="3600450" y="3232150"/>
          <p14:tracePt t="115289" x="3575050" y="3378200"/>
          <p14:tracePt t="115306" x="3587750" y="3530600"/>
          <p14:tracePt t="115322" x="3663950" y="3702050"/>
          <p14:tracePt t="115339" x="3860800" y="3962400"/>
          <p14:tracePt t="115356" x="4095750" y="4146550"/>
          <p14:tracePt t="115372" x="4406900" y="4343400"/>
          <p14:tracePt t="115389" x="4800600" y="4514850"/>
          <p14:tracePt t="115406" x="5238750" y="4660900"/>
          <p14:tracePt t="115422" x="5695950" y="4762500"/>
          <p14:tracePt t="115439" x="6140450" y="4819650"/>
          <p14:tracePt t="115456" x="6737350" y="4838700"/>
          <p14:tracePt t="115472" x="7080250" y="4838700"/>
          <p14:tracePt t="115489" x="7473950" y="4800600"/>
          <p14:tracePt t="115506" x="7823200" y="4743450"/>
          <p14:tracePt t="115522" x="8013700" y="4692650"/>
          <p14:tracePt t="115539" x="8134350" y="4635500"/>
          <p14:tracePt t="115556" x="8147050" y="4629150"/>
          <p14:tracePt t="122521" x="8115300" y="4629150"/>
          <p14:tracePt t="122528" x="8064500" y="4641850"/>
          <p14:tracePt t="122540" x="7994650" y="4667250"/>
          <p14:tracePt t="122556" x="7810500" y="4711700"/>
          <p14:tracePt t="122573" x="7600950" y="4730750"/>
          <p14:tracePt t="122590" x="7423150" y="4756150"/>
          <p14:tracePt t="122606" x="7232650" y="4794250"/>
          <p14:tracePt t="122623" x="7169150" y="4813300"/>
          <p14:tracePt t="122639" x="7156450" y="4813300"/>
          <p14:tracePt t="122673" x="7150100" y="4794250"/>
          <p14:tracePt t="122689" x="7118350" y="4737100"/>
          <p14:tracePt t="122706" x="7105650" y="4673600"/>
          <p14:tracePt t="122722" x="7181850" y="4572000"/>
          <p14:tracePt t="122739" x="7200900" y="4508500"/>
          <p14:tracePt t="122756" x="7169150" y="4445000"/>
          <p14:tracePt t="122773" x="7118350" y="4343400"/>
          <p14:tracePt t="122789" x="7073900" y="4241800"/>
          <p14:tracePt t="122806" x="7054850" y="4165600"/>
          <p14:tracePt t="122822" x="7010400" y="4051300"/>
          <p14:tracePt t="122839" x="6965950" y="3994150"/>
          <p14:tracePt t="122856" x="6915150" y="3943350"/>
          <p14:tracePt t="122873" x="6845300" y="3905250"/>
          <p14:tracePt t="122889" x="6775450" y="3873500"/>
          <p14:tracePt t="122894" x="6762750" y="3867150"/>
          <p14:tracePt t="122906" x="6756400" y="3860800"/>
          <p14:tracePt t="123149" x="6762750" y="3860800"/>
          <p14:tracePt t="123159" x="6781800" y="3860800"/>
          <p14:tracePt t="123167" x="6858000" y="3860800"/>
          <p14:tracePt t="123172" x="6921500" y="3867150"/>
          <p14:tracePt t="123190" x="7061200" y="3886200"/>
          <p14:tracePt t="123206" x="7181850" y="3898900"/>
          <p14:tracePt t="123223" x="7283450" y="3898900"/>
          <p14:tracePt t="123239" x="7346950" y="3898900"/>
          <p14:tracePt t="123256" x="7366000" y="3898900"/>
          <p14:tracePt t="124294" x="7346950" y="3905250"/>
          <p14:tracePt t="124301" x="7289800" y="3930650"/>
          <p14:tracePt t="124310" x="7226300" y="3949700"/>
          <p14:tracePt t="124322" x="7150100" y="3968750"/>
          <p14:tracePt t="124339" x="6908800" y="4057650"/>
          <p14:tracePt t="124356" x="6781800" y="4095750"/>
          <p14:tracePt t="124372" x="6705600" y="4133850"/>
          <p14:tracePt t="124389" x="6654800" y="4165600"/>
          <p14:tracePt t="124406" x="6629400" y="4184650"/>
          <p14:tracePt t="124409" x="6623050" y="4191000"/>
          <p14:tracePt t="124423" x="6623050" y="4197350"/>
          <p14:tracePt t="124439" x="6623050" y="4203700"/>
          <p14:tracePt t="124503" x="6623050" y="4191000"/>
          <p14:tracePt t="124511" x="6629400" y="4184650"/>
          <p14:tracePt t="124522" x="6629400" y="4178300"/>
          <p14:tracePt t="124539" x="6642100" y="4165600"/>
          <p14:tracePt t="124556" x="6648450" y="4159250"/>
          <p14:tracePt t="125484" x="6648450" y="4152900"/>
          <p14:tracePt t="125493" x="6642100" y="4152900"/>
          <p14:tracePt t="125500" x="6635750" y="4146550"/>
          <p14:tracePt t="125509" x="6629400" y="4146550"/>
          <p14:tracePt t="125599" x="6623050" y="4146550"/>
          <p14:tracePt t="125609" x="6616700" y="4152900"/>
          <p14:tracePt t="125616" x="6610350" y="4165600"/>
          <p14:tracePt t="125624" x="6597650" y="4178300"/>
          <p14:tracePt t="125639" x="6578600" y="4210050"/>
          <p14:tracePt t="125656" x="6565900" y="4241800"/>
          <p14:tracePt t="125673" x="6546850" y="4292600"/>
          <p14:tracePt t="125689" x="6527800" y="4349750"/>
          <p14:tracePt t="125706" x="6496050" y="4413250"/>
          <p14:tracePt t="125710" x="6477000" y="4451350"/>
          <p14:tracePt t="125722" x="6445250" y="4521200"/>
          <p14:tracePt t="125739" x="6438900" y="4546600"/>
          <p14:tracePt t="125756" x="6432550" y="4552950"/>
          <p14:tracePt t="125809" x="6432550" y="4546600"/>
          <p14:tracePt t="125818" x="6426200" y="4540250"/>
          <p14:tracePt t="125826" x="6419850" y="4533900"/>
          <p14:tracePt t="125839" x="6413500" y="4521200"/>
          <p14:tracePt t="125856" x="6375400" y="4483100"/>
          <p14:tracePt t="125872" x="6356350" y="4464050"/>
          <p14:tracePt t="125889" x="6337300" y="4445000"/>
          <p14:tracePt t="125923" x="6330950" y="4445000"/>
          <p14:tracePt t="125972" x="6330950" y="4438650"/>
          <p14:tracePt t="125989" x="6343650" y="4438650"/>
          <p14:tracePt t="126006" x="6362700" y="4432300"/>
          <p14:tracePt t="126022" x="6394450" y="4425950"/>
          <p14:tracePt t="126039" x="6413500" y="4413250"/>
          <p14:tracePt t="126056" x="6451600" y="4406900"/>
          <p14:tracePt t="126072" x="6477000" y="4400550"/>
          <p14:tracePt t="126089" x="6477000" y="4394200"/>
          <p14:tracePt t="126167" x="6464300" y="4394200"/>
          <p14:tracePt t="126175" x="6445250" y="4394200"/>
          <p14:tracePt t="126184" x="6419850" y="4394200"/>
          <p14:tracePt t="126190" x="6400800" y="4394200"/>
          <p14:tracePt t="126205" x="6381750" y="4394200"/>
          <p14:tracePt t="126323" x="6375400" y="4394200"/>
          <p14:tracePt t="126331" x="6362700" y="4400550"/>
          <p14:tracePt t="126339" x="6330950" y="4413250"/>
          <p14:tracePt t="126356" x="6311900" y="4432300"/>
          <p14:tracePt t="126372" x="6254750" y="4489450"/>
          <p14:tracePt t="126389" x="6153150" y="4584700"/>
          <p14:tracePt t="126406" x="6013450" y="4718050"/>
          <p14:tracePt t="126423" x="5784850" y="4908550"/>
          <p14:tracePt t="126439" x="5645150" y="5010150"/>
          <p14:tracePt t="126456" x="5524500" y="5086350"/>
          <p14:tracePt t="126473" x="5410200" y="5137150"/>
          <p14:tracePt t="126489" x="5302250" y="5187950"/>
          <p14:tracePt t="126506" x="5213350" y="5213350"/>
          <p14:tracePt t="126523" x="5168900" y="5219700"/>
          <p14:tracePt t="126540" x="5137150" y="5226050"/>
          <p14:tracePt t="126556" x="5086350" y="5226050"/>
          <p14:tracePt t="126573" x="5035550" y="5226050"/>
          <p14:tracePt t="126589" x="4978400" y="5226050"/>
          <p14:tracePt t="126606" x="4895850" y="5226050"/>
          <p14:tracePt t="126623" x="4838700" y="5226050"/>
          <p14:tracePt t="126639" x="4800600" y="5238750"/>
          <p14:tracePt t="126656" x="4781550" y="5245100"/>
          <p14:tracePt t="126672" x="4775200" y="5251450"/>
          <p14:tracePt t="126689" x="4768850" y="5251450"/>
          <p14:tracePt t="126705" x="4743450" y="5251450"/>
          <p14:tracePt t="126723" x="4724400" y="5251450"/>
          <p14:tracePt t="126739" x="4718050" y="5251450"/>
          <p14:tracePt t="126742" x="4705350" y="5251450"/>
          <p14:tracePt t="126756" x="4699000" y="5251450"/>
          <p14:tracePt t="126758" x="4692650" y="5251450"/>
          <p14:tracePt t="126773" x="4686300" y="5251450"/>
          <p14:tracePt t="126789" x="4673600" y="5238750"/>
          <p14:tracePt t="126806" x="4667250" y="5238750"/>
          <p14:tracePt t="126823" x="4654550" y="5232400"/>
          <p14:tracePt t="126856" x="4648200" y="5226050"/>
          <p14:tracePt t="126889" x="4622800" y="5226050"/>
          <p14:tracePt t="126923" x="4413250" y="5276850"/>
          <p14:tracePt t="126973" x="4152900" y="5327650"/>
          <p14:tracePt t="126990" x="4146550" y="5327650"/>
          <p14:tracePt t="127007" x="4146550" y="5321300"/>
          <p14:tracePt t="127009" x="4146550" y="5314950"/>
          <p14:tracePt t="127023" x="4146550" y="5308600"/>
          <p14:tracePt t="127039" x="4140200" y="5295900"/>
          <p14:tracePt t="127056" x="4133850" y="5289550"/>
          <p14:tracePt t="127073" x="4127500" y="5289550"/>
          <p14:tracePt t="127089" x="4114800" y="5283200"/>
          <p14:tracePt t="127106" x="4083050" y="5283200"/>
          <p14:tracePt t="127122" x="3987800" y="5289550"/>
          <p14:tracePt t="127139" x="3917950" y="5308600"/>
          <p14:tracePt t="127156" x="3835400" y="5327650"/>
          <p14:tracePt t="127172" x="3803650" y="5340350"/>
          <p14:tracePt t="127201" x="3816350" y="5334000"/>
          <p14:tracePt t="127208" x="3841750" y="5321300"/>
          <p14:tracePt t="127223" x="3867150" y="5314950"/>
          <p14:tracePt t="127239" x="3924300" y="5302250"/>
          <p14:tracePt t="127256" x="3949700" y="5295900"/>
          <p14:tracePt t="127272" x="3968750" y="5295900"/>
          <p14:tracePt t="127289" x="3987800" y="5295900"/>
          <p14:tracePt t="127306" x="4013200" y="5295900"/>
          <p14:tracePt t="127323" x="4025900" y="5302250"/>
          <p14:tracePt t="127340" x="4032250" y="5302250"/>
          <p14:tracePt t="127372" x="4032250" y="5308600"/>
          <p14:tracePt t="127389" x="4038600" y="5308600"/>
          <p14:tracePt t="127406" x="4038600" y="5314950"/>
          <p14:tracePt t="127423" x="4044950" y="5314950"/>
          <p14:tracePt t="127439" x="4044950" y="5321300"/>
          <p14:tracePt t="127472" x="4051300" y="5327650"/>
          <p14:tracePt t="127489" x="4064000" y="5327650"/>
          <p14:tracePt t="127506" x="4089400" y="5340350"/>
          <p14:tracePt t="127522" x="4127500" y="5340350"/>
          <p14:tracePt t="127539" x="4171950" y="5340350"/>
          <p14:tracePt t="127556" x="4216400" y="5340350"/>
          <p14:tracePt t="127573" x="4267200" y="5340350"/>
          <p14:tracePt t="127589" x="4286250" y="5334000"/>
          <p14:tracePt t="127606" x="4286250" y="5321300"/>
          <p14:tracePt t="127623" x="4286250" y="5308600"/>
          <p14:tracePt t="127639" x="4286250" y="5289550"/>
          <p14:tracePt t="127656" x="4279900" y="5264150"/>
          <p14:tracePt t="127673" x="4260850" y="5238750"/>
          <p14:tracePt t="127691" x="4241800" y="5226050"/>
          <p14:tracePt t="127706" x="4229100" y="5219700"/>
          <p14:tracePt t="127725" x="4197350" y="5219700"/>
          <p14:tracePt t="127739" x="4171950" y="5219700"/>
          <p14:tracePt t="127756" x="4140200" y="5219700"/>
          <p14:tracePt t="127772" x="4114800" y="5232400"/>
          <p14:tracePt t="127789" x="4083050" y="5245100"/>
          <p14:tracePt t="127805" x="4070350" y="5264150"/>
          <p14:tracePt t="127822" x="4064000" y="5270500"/>
          <p14:tracePt t="127860" x="4064000" y="5276850"/>
          <p14:tracePt t="127872" x="4070350" y="5276850"/>
          <p14:tracePt t="127889" x="4083050" y="5276850"/>
          <p14:tracePt t="127923" x="4102100" y="5283200"/>
          <p14:tracePt t="128896" x="4114800" y="5289550"/>
          <p14:tracePt t="128902" x="4133850" y="5302250"/>
          <p14:tracePt t="128939" x="4248150" y="5334000"/>
          <p14:tracePt t="128956" x="4311650" y="5346700"/>
          <p14:tracePt t="128973" x="4394200" y="5359400"/>
          <p14:tracePt t="128989" x="4406900" y="5359400"/>
          <p14:tracePt t="129006" x="4413250" y="5359400"/>
          <p14:tracePt t="129043" x="4413250" y="5353050"/>
          <p14:tracePt t="129058" x="4413250" y="5346700"/>
          <p14:tracePt t="129092" x="4406900" y="5340350"/>
          <p14:tracePt t="129106" x="4400550" y="5334000"/>
          <p14:tracePt t="129139" x="4394200" y="5334000"/>
          <p14:tracePt t="129156" x="4381500" y="5327650"/>
          <p14:tracePt t="129173" x="4375150" y="5327650"/>
          <p14:tracePt t="129190" x="4368800" y="5321300"/>
          <p14:tracePt t="129206" x="4356100" y="5321300"/>
          <p14:tracePt t="129331" x="4356100" y="5314950"/>
          <p14:tracePt t="129347" x="4368800" y="5314950"/>
          <p14:tracePt t="129356" x="4394200" y="5308600"/>
          <p14:tracePt t="129373" x="4470400" y="5308600"/>
          <p14:tracePt t="129389" x="4578350" y="5308600"/>
          <p14:tracePt t="129406" x="4705350" y="5308600"/>
          <p14:tracePt t="129423" x="4876800" y="5308600"/>
          <p14:tracePt t="129439" x="5029200" y="5308600"/>
          <p14:tracePt t="129456" x="5194300" y="5308600"/>
          <p14:tracePt t="129473" x="5238750" y="5302250"/>
          <p14:tracePt t="129489" x="5251450" y="5302250"/>
          <p14:tracePt t="131945" x="5238750" y="5302250"/>
          <p14:tracePt t="131952" x="5238750" y="5295900"/>
          <p14:tracePt t="132162" x="5232400" y="5283200"/>
          <p14:tracePt t="132170" x="5226050" y="5219700"/>
          <p14:tracePt t="132176" x="5226050" y="5143500"/>
          <p14:tracePt t="132190" x="5226050" y="5054600"/>
          <p14:tracePt t="132206" x="5226050" y="4876800"/>
          <p14:tracePt t="132223" x="5219700" y="4667250"/>
          <p14:tracePt t="132239" x="5219700" y="4514850"/>
          <p14:tracePt t="132256" x="5251450" y="4381500"/>
          <p14:tracePt t="132273" x="5327650" y="4273550"/>
          <p14:tracePt t="132289" x="5441950" y="4178300"/>
          <p14:tracePt t="132306" x="5543550" y="4095750"/>
          <p14:tracePt t="132323" x="5619750" y="4044950"/>
          <p14:tracePt t="132339" x="5676900" y="3981450"/>
          <p14:tracePt t="132356" x="5721350" y="3898900"/>
          <p14:tracePt t="132373" x="5734050" y="3873500"/>
          <p14:tracePt t="132449" x="5746750" y="3873500"/>
          <p14:tracePt t="132459" x="5810250" y="3860800"/>
          <p14:tracePt t="132465" x="5905500" y="3841750"/>
          <p14:tracePt t="132474" x="6057900" y="3803650"/>
          <p14:tracePt t="132489" x="6362700" y="3683000"/>
          <p14:tracePt t="132506" x="6597650" y="3498850"/>
          <p14:tracePt t="132523" x="6851650" y="3175000"/>
          <p14:tracePt t="132539" x="7137400" y="2794000"/>
          <p14:tracePt t="132556" x="7359650" y="2387600"/>
          <p14:tracePt t="132573" x="7575550" y="1727200"/>
          <p14:tracePt t="132589" x="7651750" y="1238250"/>
          <p14:tracePt t="132606" x="7702550" y="895350"/>
          <p14:tracePt t="132623" x="7727950" y="742950"/>
          <p14:tracePt t="132639" x="7740650" y="666750"/>
          <p14:tracePt t="132656" x="7740650" y="654050"/>
          <p14:tracePt t="132775" x="7740650" y="660400"/>
          <p14:tracePt t="132783" x="7740650" y="666750"/>
          <p14:tracePt t="132792" x="7740650" y="685800"/>
          <p14:tracePt t="132806" x="7740650" y="704850"/>
          <p14:tracePt t="132822" x="7727950" y="793750"/>
          <p14:tracePt t="132839" x="7708900" y="889000"/>
          <p14:tracePt t="132856" x="7677150" y="1003300"/>
          <p14:tracePt t="132872" x="7658100" y="1111250"/>
          <p14:tracePt t="132889" x="7645400" y="1181100"/>
          <p14:tracePt t="132923" x="7639050" y="1263650"/>
          <p14:tracePt t="133118" x="7639050" y="1276350"/>
          <p14:tracePt t="133126" x="7632700" y="1289050"/>
          <p14:tracePt t="133134" x="7626350" y="1308100"/>
          <p14:tracePt t="133142" x="7620000" y="1327150"/>
          <p14:tracePt t="133156" x="7620000" y="1346200"/>
          <p14:tracePt t="133173" x="7613650" y="1390650"/>
          <p14:tracePt t="133189" x="7607300" y="1422400"/>
          <p14:tracePt t="133206" x="7607300" y="1454150"/>
          <p14:tracePt t="133223" x="7607300" y="1460500"/>
          <p14:tracePt t="133850" x="7600950" y="1460500"/>
          <p14:tracePt t="133860" x="7600950" y="1466850"/>
          <p14:tracePt t="133866" x="7581900" y="1485900"/>
          <p14:tracePt t="133875" x="7562850" y="1530350"/>
          <p14:tracePt t="133890" x="7493000" y="1638300"/>
          <p14:tracePt t="133894" x="7429500" y="1714500"/>
          <p14:tracePt t="133906" x="7334250" y="1841500"/>
          <p14:tracePt t="133939" x="6883400" y="2368550"/>
          <p14:tracePt t="133990" x="6546850" y="2736850"/>
          <p14:tracePt t="134023" x="6540500" y="2724150"/>
          <p14:tracePt t="134039" x="6540500" y="2717800"/>
          <p14:tracePt t="134056" x="6540500" y="2705100"/>
          <p14:tracePt t="134073" x="6559550" y="2705100"/>
          <p14:tracePt t="134089" x="6584950" y="2698750"/>
          <p14:tracePt t="134106" x="6591300" y="2698750"/>
          <p14:tracePt t="134123" x="6591300" y="2717800"/>
          <p14:tracePt t="134139" x="6584950" y="2781300"/>
          <p14:tracePt t="134156" x="6515100" y="2901950"/>
          <p14:tracePt t="134173" x="6375400" y="3048000"/>
          <p14:tracePt t="134189" x="6165850" y="3225800"/>
          <p14:tracePt t="134206" x="6013450" y="3321050"/>
          <p14:tracePt t="134222" x="5784850" y="3359150"/>
          <p14:tracePt t="134239" x="5683250" y="3359150"/>
          <p14:tracePt t="134256" x="5619750" y="3346450"/>
          <p14:tracePt t="134273" x="5575300" y="3340100"/>
          <p14:tracePt t="134289" x="5530850" y="3346450"/>
          <p14:tracePt t="134306" x="5480050" y="3371850"/>
          <p14:tracePt t="134323" x="5378450" y="3416300"/>
          <p14:tracePt t="134339" x="5289550" y="3479800"/>
          <p14:tracePt t="134356" x="5181600" y="3530600"/>
          <p14:tracePt t="134373" x="5054600" y="3587750"/>
          <p14:tracePt t="134389" x="4921250" y="3625850"/>
          <p14:tracePt t="134392" x="4857750" y="3632200"/>
          <p14:tracePt t="134406" x="4800600" y="3657600"/>
          <p14:tracePt t="134423" x="4692650" y="3702050"/>
          <p14:tracePt t="134439" x="4572000" y="3784600"/>
          <p14:tracePt t="134456" x="4489450" y="3860800"/>
          <p14:tracePt t="134473" x="4438650" y="3937000"/>
          <p14:tracePt t="134489" x="4394200" y="4019550"/>
          <p14:tracePt t="134506" x="4368800" y="4102100"/>
          <p14:tracePt t="134523" x="4356100" y="4146550"/>
          <p14:tracePt t="134539" x="4343400" y="4178300"/>
          <p14:tracePt t="134556" x="4343400" y="4184650"/>
          <p14:tracePt t="134573" x="4343400" y="4178300"/>
          <p14:tracePt t="134589" x="4362450" y="4165600"/>
          <p14:tracePt t="134606" x="4406900" y="4165600"/>
          <p14:tracePt t="134623" x="4432300" y="4159250"/>
          <p14:tracePt t="134639" x="4445000" y="4159250"/>
          <p14:tracePt t="134656" x="4451350" y="4159250"/>
          <p14:tracePt t="134673" x="4476750" y="4191000"/>
          <p14:tracePt t="134689" x="4495800" y="4222750"/>
          <p14:tracePt t="134706" x="4521200" y="4260850"/>
          <p14:tracePt t="134722" x="4540250" y="4267200"/>
          <p14:tracePt t="134740" x="4559300" y="4273550"/>
          <p14:tracePt t="134756" x="4578350" y="4260850"/>
          <p14:tracePt t="134759" x="4591050" y="4260850"/>
          <p14:tracePt t="134773" x="4610100" y="4241800"/>
          <p14:tracePt t="134790" x="4629150" y="4229100"/>
          <p14:tracePt t="134806" x="4667250" y="4197350"/>
          <p14:tracePt t="134823" x="4756150" y="4127500"/>
          <p14:tracePt t="134839" x="4965700" y="3962400"/>
          <p14:tracePt t="134842" x="5111750" y="3835400"/>
          <p14:tracePt t="134856" x="5276850" y="3683000"/>
          <p14:tracePt t="134873" x="5626100" y="3327400"/>
          <p14:tracePt t="134889" x="5918200" y="3079750"/>
          <p14:tracePt t="134895" x="5994400" y="3009900"/>
          <p14:tracePt t="134906" x="6083300" y="2914650"/>
          <p14:tracePt t="134940" x="6096000" y="2870200"/>
          <p14:tracePt t="134990" x="6096000" y="2851150"/>
          <p14:tracePt t="135006" x="6096000" y="2844800"/>
          <p14:tracePt t="135039" x="6096000" y="2838450"/>
          <p14:tracePt t="135056" x="6096000" y="2832100"/>
          <p14:tracePt t="135073" x="6096000" y="2825750"/>
          <p14:tracePt t="135089" x="6115050" y="2819400"/>
          <p14:tracePt t="135092" x="6127750" y="2813050"/>
          <p14:tracePt t="135106" x="6146800" y="2813050"/>
          <p14:tracePt t="135123" x="6178550" y="2794000"/>
          <p14:tracePt t="135139" x="6197600" y="2774950"/>
          <p14:tracePt t="135156" x="6197600" y="2755900"/>
          <p14:tracePt t="135173" x="6197600" y="2743200"/>
          <p14:tracePt t="135189" x="6197600" y="2730500"/>
          <p14:tracePt t="135319" x="6191250" y="2730500"/>
          <p14:tracePt t="135333" x="6184900" y="2736850"/>
          <p14:tracePt t="135350" x="6172200" y="2736850"/>
          <p14:tracePt t="135359" x="6172200" y="2743200"/>
          <p14:tracePt t="135366" x="6165850" y="2743200"/>
          <p14:tracePt t="135374" x="6159500" y="2743200"/>
          <p14:tracePt t="135389" x="6146800" y="2755900"/>
          <p14:tracePt t="135406" x="6134100" y="2755900"/>
          <p14:tracePt t="135422" x="6121400" y="2762250"/>
          <p14:tracePt t="135934" x="6146800" y="2749550"/>
          <p14:tracePt t="135939" x="6210300" y="2730500"/>
          <p14:tracePt t="135973" x="6540500" y="2641600"/>
          <p14:tracePt t="135990" x="6642100" y="2603500"/>
          <p14:tracePt t="136006" x="6731000" y="2552700"/>
          <p14:tracePt t="136023" x="6807200" y="2489200"/>
          <p14:tracePt t="136040" x="6858000" y="2432050"/>
          <p14:tracePt t="136056" x="6896100" y="2381250"/>
          <p14:tracePt t="136073" x="6921500" y="2349500"/>
          <p14:tracePt t="136089" x="6934200" y="2330450"/>
          <p14:tracePt t="136106" x="6940550" y="2330450"/>
          <p14:tracePt t="136158" x="6946900" y="2330450"/>
          <p14:tracePt t="136166" x="6953250" y="2330450"/>
          <p14:tracePt t="136174" x="6959600" y="2343150"/>
          <p14:tracePt t="136189" x="6965950" y="2374900"/>
          <p14:tracePt t="136206" x="6965950" y="2432050"/>
          <p14:tracePt t="136223" x="6965950" y="2438400"/>
          <p14:tracePt t="136423" x="6959600" y="2438400"/>
          <p14:tracePt t="136451" x="6953250" y="2432050"/>
          <p14:tracePt t="136460" x="6953250" y="2425700"/>
          <p14:tracePt t="136468" x="6959600" y="2419350"/>
          <p14:tracePt t="136476" x="6959600" y="2413000"/>
          <p14:tracePt t="136489" x="6972300" y="2406650"/>
          <p14:tracePt t="136505" x="6972300" y="2400300"/>
          <p14:tracePt t="136522" x="6965950" y="2362200"/>
          <p14:tracePt t="136539" x="6946900" y="2343150"/>
          <p14:tracePt t="136555" x="6934200" y="2311400"/>
          <p14:tracePt t="136572" x="6915150" y="2279650"/>
          <p14:tracePt t="136589" x="6889750" y="2260600"/>
          <p14:tracePt t="136605" x="6870700" y="2241550"/>
          <p14:tracePt t="136623" x="6864350" y="2228850"/>
          <p14:tracePt t="136625" x="6858000" y="2222500"/>
          <p14:tracePt t="136639" x="6851650" y="2209800"/>
          <p14:tracePt t="136656" x="6838950" y="2197100"/>
          <p14:tracePt t="136673" x="6826250" y="2190750"/>
          <p14:tracePt t="136689" x="6813550" y="2184400"/>
          <p14:tracePt t="136706" x="6781800" y="2184400"/>
          <p14:tracePt t="136723" x="6743700" y="2184400"/>
          <p14:tracePt t="136741" x="6699250" y="2184400"/>
          <p14:tracePt t="136756" x="6692900" y="2184400"/>
          <p14:tracePt t="136759" x="6680200" y="2184400"/>
          <p14:tracePt t="136835" x="6680200" y="2178050"/>
          <p14:tracePt t="136842" x="6673850" y="2178050"/>
          <p14:tracePt t="138125" x="6680200" y="2178050"/>
          <p14:tracePt t="138133" x="6686550" y="2178050"/>
          <p14:tracePt t="138143" x="6711950" y="2165350"/>
          <p14:tracePt t="138156" x="6724650" y="2165350"/>
          <p14:tracePt t="138173" x="6788150" y="2159000"/>
          <p14:tracePt t="138189" x="6832600" y="2159000"/>
          <p14:tracePt t="138206" x="6864350" y="2159000"/>
          <p14:tracePt t="138223" x="6889750" y="2159000"/>
          <p14:tracePt t="138240" x="6902450" y="2159000"/>
          <p14:tracePt t="138256" x="6908800" y="2159000"/>
          <p14:tracePt t="138749" x="6889750" y="2159000"/>
          <p14:tracePt t="138756" x="6864350" y="2159000"/>
          <p14:tracePt t="138773" x="6826250" y="2152650"/>
          <p14:tracePt t="138790" x="6800850" y="2146300"/>
          <p14:tracePt t="138806" x="6775450" y="2127250"/>
          <p14:tracePt t="138823" x="6769100" y="2127250"/>
          <p14:tracePt t="139275" x="6781800" y="2120900"/>
          <p14:tracePt t="139284" x="6819900" y="2114550"/>
          <p14:tracePt t="139293" x="6851650" y="2108200"/>
          <p14:tracePt t="139306" x="6896100" y="2101850"/>
          <p14:tracePt t="139323" x="7016750" y="2101850"/>
          <p14:tracePt t="139340" x="7112000" y="2095500"/>
          <p14:tracePt t="139356" x="7162800" y="2095500"/>
          <p14:tracePt t="139373" x="7188200" y="2095500"/>
          <p14:tracePt t="139390" x="7200900" y="2095500"/>
          <p14:tracePt t="139406" x="7207250" y="2095500"/>
          <p14:tracePt t="139477" x="7219950" y="2095500"/>
          <p14:tracePt t="139486" x="7239000" y="2095500"/>
          <p14:tracePt t="139492" x="7258050" y="2101850"/>
          <p14:tracePt t="139506" x="7283450" y="2101850"/>
          <p14:tracePt t="139522" x="7346950" y="2108200"/>
          <p14:tracePt t="139539" x="7505700" y="2108200"/>
          <p14:tracePt t="139556" x="7588250" y="2108200"/>
          <p14:tracePt t="139573" x="7658100" y="2108200"/>
          <p14:tracePt t="139589" x="7702550" y="2108200"/>
          <p14:tracePt t="139607" x="7727950" y="2101850"/>
          <p14:tracePt t="139623" x="7740650" y="2095500"/>
          <p14:tracePt t="139639" x="7766050" y="2095500"/>
          <p14:tracePt t="139656" x="7785100" y="2089150"/>
          <p14:tracePt t="139673" x="7829550" y="2076450"/>
          <p14:tracePt t="139690" x="7861300" y="2076450"/>
          <p14:tracePt t="139706" x="7893050" y="2076450"/>
          <p14:tracePt t="139709" x="7912100" y="2070100"/>
          <p14:tracePt t="139723" x="7918450" y="2070100"/>
          <p14:tracePt t="139739" x="7931150" y="2063750"/>
          <p14:tracePt t="139756" x="7937500" y="2063750"/>
          <p14:tracePt t="139773" x="7956550" y="2063750"/>
          <p14:tracePt t="139789" x="7981950" y="2063750"/>
          <p14:tracePt t="139806" x="8007350" y="2063750"/>
          <p14:tracePt t="139823" x="8020050" y="2063750"/>
          <p14:tracePt t="139839" x="8026400" y="2063750"/>
          <p14:tracePt t="140024" x="7994650" y="2076450"/>
          <p14:tracePt t="140029" x="7937500" y="2095500"/>
          <p14:tracePt t="140039" x="7880350" y="2114550"/>
          <p14:tracePt t="140056" x="7791450" y="2146300"/>
          <p14:tracePt t="140073" x="7721600" y="2165350"/>
          <p14:tracePt t="140089" x="7600950" y="2190750"/>
          <p14:tracePt t="140092" x="7524750" y="2209800"/>
          <p14:tracePt t="140106" x="7467600" y="2222500"/>
          <p14:tracePt t="140123" x="7366000" y="2247900"/>
          <p14:tracePt t="140156" x="7359650" y="2247900"/>
          <p14:tracePt t="140173" x="7346950" y="2247900"/>
          <p14:tracePt t="140189" x="7327900" y="2254250"/>
          <p14:tracePt t="140206" x="7321550" y="2254250"/>
          <p14:tracePt t="140209" x="7321550" y="2260600"/>
          <p14:tracePt t="140223" x="7315200" y="2260600"/>
          <p14:tracePt t="140239" x="7308850" y="2266950"/>
          <p14:tracePt t="140333" x="7321550" y="2266950"/>
          <p14:tracePt t="140342" x="7327900" y="2266950"/>
          <p14:tracePt t="140350" x="7334250" y="2273300"/>
          <p14:tracePt t="140359" x="7353300" y="2279650"/>
          <p14:tracePt t="140373" x="7404100" y="2286000"/>
          <p14:tracePt t="140389" x="7454900" y="2292350"/>
          <p14:tracePt t="140406" x="7518400" y="2298700"/>
          <p14:tracePt t="140423" x="7550150" y="2298700"/>
          <p14:tracePt t="140439" x="7569200" y="2298700"/>
          <p14:tracePt t="141873" x="7562850" y="2298700"/>
          <p14:tracePt t="142084" x="7550150" y="2298700"/>
          <p14:tracePt t="142093" x="7531100" y="2298700"/>
          <p14:tracePt t="142106" x="7518400" y="2305050"/>
          <p14:tracePt t="142123" x="7505700" y="2311400"/>
          <p14:tracePt t="142156" x="7499350" y="2311400"/>
          <p14:tracePt t="142173" x="7486650" y="2324100"/>
          <p14:tracePt t="142190" x="7442200" y="2349500"/>
          <p14:tracePt t="142206" x="7353300" y="2413000"/>
          <p14:tracePt t="142222" x="7105650" y="2590800"/>
          <p14:tracePt t="142239" x="6908800" y="2736850"/>
          <p14:tracePt t="142256" x="6629400" y="2946400"/>
          <p14:tracePt t="142273" x="6261100" y="3213100"/>
          <p14:tracePt t="142289" x="5848350" y="3492500"/>
          <p14:tracePt t="142306" x="5416550" y="3797300"/>
          <p14:tracePt t="142323" x="4806950" y="4216400"/>
          <p14:tracePt t="142339" x="4495800" y="4451350"/>
          <p14:tracePt t="142356" x="4267200" y="4603750"/>
          <p14:tracePt t="142373" x="4133850" y="4705350"/>
          <p14:tracePt t="142389" x="4032250" y="4794250"/>
          <p14:tracePt t="142406" x="3943350" y="4870450"/>
          <p14:tracePt t="142423" x="3854450" y="4959350"/>
          <p14:tracePt t="142440" x="3683000" y="5073650"/>
          <p14:tracePt t="142456" x="3556000" y="5168900"/>
          <p14:tracePt t="142473" x="3422650" y="5264150"/>
          <p14:tracePt t="142489" x="3308350" y="5372100"/>
          <p14:tracePt t="142506" x="3238500" y="5435600"/>
          <p14:tracePt t="142523" x="3206750" y="5467350"/>
          <p14:tracePt t="142540" x="3206750" y="5473700"/>
          <p14:tracePt t="142586" x="3213100" y="5473700"/>
          <p14:tracePt t="142594" x="3219450" y="5473700"/>
          <p14:tracePt t="142605" x="3232150" y="5480050"/>
          <p14:tracePt t="142622" x="3251200" y="5486400"/>
          <p14:tracePt t="142639" x="3263900" y="5511800"/>
          <p14:tracePt t="142655" x="3270250" y="5543550"/>
          <p14:tracePt t="142672" x="3282950" y="5632450"/>
          <p14:tracePt t="142689" x="3295650" y="5727700"/>
          <p14:tracePt t="142705" x="3327400" y="5842000"/>
          <p14:tracePt t="142722" x="3340100" y="5918200"/>
          <p14:tracePt t="142739" x="3346450" y="5962650"/>
          <p14:tracePt t="142755" x="3346450" y="5969000"/>
          <p14:tracePt t="142772" x="3340100" y="5975350"/>
          <p14:tracePt t="142789" x="3327400" y="5981700"/>
          <p14:tracePt t="142806" x="3321050" y="5994400"/>
          <p14:tracePt t="142822" x="3314700" y="6000750"/>
          <p14:tracePt t="142840" x="3314700" y="6013450"/>
          <p14:tracePt t="142856" x="3314700" y="6026150"/>
          <p14:tracePt t="142858" x="3314700" y="6032500"/>
          <p14:tracePt t="142873" x="3314700" y="6045200"/>
          <p14:tracePt t="142889" x="3314700" y="6051550"/>
          <p14:tracePt t="142893" x="3314700" y="6057900"/>
          <p14:tracePt t="142910" x="3314700" y="6064250"/>
          <p14:tracePt t="142939" x="3289300" y="6096000"/>
          <p14:tracePt t="142989" x="3276600" y="6159500"/>
          <p14:tracePt t="143007" x="3270250" y="6178550"/>
          <p14:tracePt t="143023" x="3263900" y="6197600"/>
          <p14:tracePt t="143039" x="3257550" y="6203950"/>
          <p14:tracePt t="143467" x="3263900" y="6203950"/>
          <p14:tracePt t="143638" x="3270250" y="6203950"/>
          <p14:tracePt t="143645" x="3282950" y="6203950"/>
          <p14:tracePt t="143656" x="3302000" y="6191250"/>
          <p14:tracePt t="143673" x="3352800" y="6153150"/>
          <p14:tracePt t="143690" x="3416300" y="6089650"/>
          <p14:tracePt t="143706" x="3492500" y="6013450"/>
          <p14:tracePt t="143723" x="3556000" y="5873750"/>
          <p14:tracePt t="143739" x="3562350" y="5791200"/>
          <p14:tracePt t="143756" x="3562350" y="5683250"/>
          <p14:tracePt t="143773" x="3562350" y="5556250"/>
          <p14:tracePt t="143789" x="3562350" y="5429250"/>
          <p14:tracePt t="143806" x="3562350" y="5327650"/>
          <p14:tracePt t="143823" x="3549650" y="5194300"/>
          <p14:tracePt t="143839" x="3549650" y="5143500"/>
          <p14:tracePt t="143856" x="3549650" y="5118100"/>
          <p14:tracePt t="143873" x="3549650" y="5105400"/>
          <p14:tracePt t="143980" x="3549650" y="5092700"/>
          <p14:tracePt t="143988" x="3549650" y="5086350"/>
          <p14:tracePt t="143995" x="3556000" y="5073650"/>
          <p14:tracePt t="144006" x="3568700" y="5060950"/>
          <p14:tracePt t="144023" x="3587750" y="5022850"/>
          <p14:tracePt t="144040" x="3619500" y="4972050"/>
          <p14:tracePt t="144056" x="3651250" y="4908550"/>
          <p14:tracePt t="144073" x="3670300" y="4832350"/>
          <p14:tracePt t="144089" x="3689350" y="4794250"/>
          <p14:tracePt t="144106" x="3689350" y="4781550"/>
          <p14:tracePt t="144205" x="3695700" y="4775200"/>
          <p14:tracePt t="144215" x="3695700" y="4768850"/>
          <p14:tracePt t="144222" x="3695700" y="4762500"/>
          <p14:tracePt t="144240" x="3695700" y="4743450"/>
          <p14:tracePt t="144256" x="3695700" y="4730750"/>
          <p14:tracePt t="144273" x="3695700" y="4718050"/>
          <p14:tracePt t="144289" x="3695700" y="4705350"/>
          <p14:tracePt t="144431" x="3708400" y="4705350"/>
          <p14:tracePt t="144445" x="3714750" y="4705350"/>
          <p14:tracePt t="144454" x="3721100" y="4705350"/>
          <p14:tracePt t="144473" x="3733800" y="4705350"/>
          <p14:tracePt t="144490" x="3740150" y="4699000"/>
          <p14:tracePt t="144506" x="3746500" y="4699000"/>
          <p14:tracePt t="144523" x="3752850" y="4699000"/>
          <p14:tracePt t="144539" x="3765550" y="4705350"/>
          <p14:tracePt t="144556" x="3790950" y="4711700"/>
          <p14:tracePt t="144573" x="3822700" y="4718050"/>
          <p14:tracePt t="144589" x="3848100" y="4724400"/>
          <p14:tracePt t="144606" x="3886200" y="4724400"/>
          <p14:tracePt t="144623" x="3924300" y="4724400"/>
          <p14:tracePt t="144639" x="3968750" y="4724400"/>
          <p14:tracePt t="144656" x="3975100" y="4724400"/>
          <p14:tracePt t="144673" x="3975100" y="4718050"/>
          <p14:tracePt t="144689" x="3975100" y="4711700"/>
          <p14:tracePt t="144706" x="3975100" y="4692650"/>
          <p14:tracePt t="144723" x="3968750" y="4673600"/>
          <p14:tracePt t="144739" x="3949700" y="4654550"/>
          <p14:tracePt t="144756" x="3917950" y="4629150"/>
          <p14:tracePt t="144773" x="3860800" y="4616450"/>
          <p14:tracePt t="144789" x="3822700" y="4616450"/>
          <p14:tracePt t="144806" x="3790950" y="4622800"/>
          <p14:tracePt t="144823" x="3759200" y="4635500"/>
          <p14:tracePt t="144840" x="3708400" y="4660900"/>
          <p14:tracePt t="144856" x="3638550" y="4699000"/>
          <p14:tracePt t="144873" x="3587750" y="4743450"/>
          <p14:tracePt t="144889" x="3581400" y="4762500"/>
          <p14:tracePt t="144922" x="3594100" y="4794250"/>
          <p14:tracePt t="144973" x="3829050" y="4813300"/>
          <p14:tracePt t="144989" x="3873500" y="4794250"/>
          <p14:tracePt t="145006" x="3886200" y="4787900"/>
          <p14:tracePt t="145039" x="3886200" y="4775200"/>
          <p14:tracePt t="145161" x="3879850" y="4775200"/>
          <p14:tracePt t="145177" x="3879850" y="4781550"/>
          <p14:tracePt t="145193" x="3879850" y="4787900"/>
          <p14:tracePt t="145200" x="3879850" y="4794250"/>
          <p14:tracePt t="145209" x="3886200" y="4800600"/>
          <p14:tracePt t="145222" x="3892550" y="4832350"/>
          <p14:tracePt t="145239" x="3911600" y="4864100"/>
          <p14:tracePt t="145256" x="3930650" y="4946650"/>
          <p14:tracePt t="145273" x="3937000" y="5041900"/>
          <p14:tracePt t="145289" x="3943350" y="5149850"/>
          <p14:tracePt t="145306" x="3968750" y="5270500"/>
          <p14:tracePt t="145323" x="4000500" y="5403850"/>
          <p14:tracePt t="145339" x="4025900" y="5429250"/>
          <p14:tracePt t="145356" x="4032250" y="5429250"/>
          <p14:tracePt t="145373" x="4038600" y="5429250"/>
          <p14:tracePt t="145389" x="4051300" y="5403850"/>
          <p14:tracePt t="145406" x="4057650" y="5378450"/>
          <p14:tracePt t="145409" x="4057650" y="5372100"/>
          <p14:tracePt t="145426" x="4057650" y="5365750"/>
          <p14:tracePt t="145884" x="4051300" y="5353050"/>
          <p14:tracePt t="145899" x="4044950" y="5346700"/>
          <p14:tracePt t="145908" x="4038600" y="5340350"/>
          <p14:tracePt t="145922" x="4013200" y="5314950"/>
          <p14:tracePt t="145973" x="3981450" y="5213350"/>
          <p14:tracePt t="145990" x="3981450" y="5162550"/>
          <p14:tracePt t="146006" x="3994150" y="5105400"/>
          <p14:tracePt t="146023" x="3994150" y="5010150"/>
          <p14:tracePt t="146039" x="3994150" y="4940300"/>
          <p14:tracePt t="146056" x="3981450" y="4902200"/>
          <p14:tracePt t="146073" x="3981450" y="4851400"/>
          <p14:tracePt t="146090" x="3981450" y="4787900"/>
          <p14:tracePt t="146106" x="3981450" y="4749800"/>
          <p14:tracePt t="146109" x="3981450" y="4743450"/>
          <p14:tracePt t="146123" x="3981450" y="4730750"/>
          <p14:tracePt t="146188" x="3981450" y="4737100"/>
          <p14:tracePt t="146196" x="3968750" y="4749800"/>
          <p14:tracePt t="146205" x="3962400" y="4762500"/>
          <p14:tracePt t="146223" x="3949700" y="4794250"/>
          <p14:tracePt t="146239" x="3943350" y="4819650"/>
          <p14:tracePt t="146256" x="3943350" y="4838700"/>
          <p14:tracePt t="146273" x="3943350" y="4870450"/>
          <p14:tracePt t="146289" x="3949700" y="4902200"/>
          <p14:tracePt t="146306" x="3949700" y="4946650"/>
          <p14:tracePt t="146323" x="3937000" y="4997450"/>
          <p14:tracePt t="146339" x="3917950" y="5048250"/>
          <p14:tracePt t="146356" x="3879850" y="5118100"/>
          <p14:tracePt t="146373" x="3822700" y="5257800"/>
          <p14:tracePt t="146389" x="3803650" y="5327650"/>
          <p14:tracePt t="146406" x="3797300" y="5359400"/>
          <p14:tracePt t="146423" x="3797300" y="5365750"/>
          <p14:tracePt t="146825" x="3797300" y="5359400"/>
          <p14:tracePt t="146840" x="3797300" y="5353050"/>
          <p14:tracePt t="146856" x="3810000" y="5353050"/>
          <p14:tracePt t="146873" x="3810000" y="5340350"/>
          <p14:tracePt t="146879" x="3816350" y="5340350"/>
          <p14:tracePt t="147190" x="3816350" y="5334000"/>
          <p14:tracePt t="147198" x="3822700" y="5334000"/>
          <p14:tracePt t="147206" x="3829050" y="5327650"/>
          <p14:tracePt t="147223" x="3835400" y="5327650"/>
          <p14:tracePt t="147239" x="3841750" y="5321300"/>
          <p14:tracePt t="147273" x="3848100" y="5321300"/>
          <p14:tracePt t="147477" x="3854450" y="5321300"/>
          <p14:tracePt t="147501" x="3860800" y="5321300"/>
          <p14:tracePt t="148318" x="3867150" y="5314950"/>
          <p14:tracePt t="148326" x="3886200" y="5295900"/>
          <p14:tracePt t="148334" x="3924300" y="5264150"/>
          <p14:tracePt t="148342" x="3975100" y="5219700"/>
          <p14:tracePt t="148356" x="4013200" y="5181600"/>
          <p14:tracePt t="148373" x="4241800" y="5016500"/>
          <p14:tracePt t="148389" x="4464050" y="4819650"/>
          <p14:tracePt t="148406" x="4610100" y="4648200"/>
          <p14:tracePt t="148423" x="4711700" y="4483100"/>
          <p14:tracePt t="148439" x="4845050" y="4286250"/>
          <p14:tracePt t="148456" x="5048250" y="4076700"/>
          <p14:tracePt t="148473" x="5416550" y="3752850"/>
          <p14:tracePt t="148490" x="5810250" y="3524250"/>
          <p14:tracePt t="148506" x="6203950" y="3333750"/>
          <p14:tracePt t="148522" x="6534150" y="3194050"/>
          <p14:tracePt t="148539" x="6731000" y="3098800"/>
          <p14:tracePt t="148556" x="6832600" y="3054350"/>
          <p14:tracePt t="148573" x="6858000" y="3028950"/>
          <p14:tracePt t="148590" x="6864350" y="3022600"/>
          <p14:tracePt t="148606" x="6864350" y="3009900"/>
          <p14:tracePt t="148623" x="6877050" y="2990850"/>
          <p14:tracePt t="148639" x="6902450" y="2965450"/>
          <p14:tracePt t="148656" x="6940550" y="2940050"/>
          <p14:tracePt t="148673" x="6991350" y="2908300"/>
          <p14:tracePt t="148690" x="7023100" y="2876550"/>
          <p14:tracePt t="148708" x="7048500" y="2844800"/>
          <p14:tracePt t="148722" x="7054850" y="2832100"/>
          <p14:tracePt t="148740" x="7054850" y="2819400"/>
          <p14:tracePt t="148756" x="7054850" y="2813050"/>
          <p14:tracePt t="148773" x="7054850" y="2800350"/>
          <p14:tracePt t="148789" x="7054850" y="2774950"/>
          <p14:tracePt t="148806" x="7061200" y="2736850"/>
          <p14:tracePt t="148809" x="7067550" y="2717800"/>
          <p14:tracePt t="148823" x="7067550" y="2673350"/>
          <p14:tracePt t="148839" x="7067550" y="2628900"/>
          <p14:tracePt t="148856" x="7035800" y="2565400"/>
          <p14:tracePt t="148873" x="7010400" y="2495550"/>
          <p14:tracePt t="148889" x="6978650" y="2457450"/>
          <p14:tracePt t="148909" x="6940550" y="2381250"/>
          <p14:tracePt t="148923" x="6927850" y="2349500"/>
          <p14:tracePt t="148956" x="6921500" y="2330450"/>
          <p14:tracePt t="149290" x="6908800" y="2330450"/>
          <p14:tracePt t="149298" x="6883400" y="2349500"/>
          <p14:tracePt t="149307" x="6819900" y="2393950"/>
          <p14:tracePt t="149323" x="6527800" y="2565400"/>
          <p14:tracePt t="149340" x="6134100" y="2813050"/>
          <p14:tracePt t="149356" x="5740400" y="3073400"/>
          <p14:tracePt t="149373" x="5410200" y="3295650"/>
          <p14:tracePt t="149390" x="5073650" y="3594100"/>
          <p14:tracePt t="149406" x="4908550" y="3797300"/>
          <p14:tracePt t="149423" x="4800600" y="3956050"/>
          <p14:tracePt t="149440" x="4724400" y="4076700"/>
          <p14:tracePt t="149456" x="4648200" y="4171950"/>
          <p14:tracePt t="149473" x="4603750" y="4229100"/>
          <p14:tracePt t="149490" x="4572000" y="4279900"/>
          <p14:tracePt t="149506" x="4552950" y="4298950"/>
          <p14:tracePt t="149523" x="4533900" y="4318000"/>
          <p14:tracePt t="149539" x="4533900" y="4324350"/>
          <p14:tracePt t="149556" x="4533900" y="4337050"/>
          <p14:tracePt t="149573" x="4533900" y="4356100"/>
          <p14:tracePt t="149590" x="4514850" y="4381500"/>
          <p14:tracePt t="149606" x="4502150" y="4406900"/>
          <p14:tracePt t="149623" x="4495800" y="4413250"/>
          <p14:tracePt t="149639" x="4476750" y="4413250"/>
          <p14:tracePt t="149656" x="4451350" y="4413250"/>
          <p14:tracePt t="149673" x="4419600" y="4419600"/>
          <p14:tracePt t="149690" x="4349750" y="4451350"/>
          <p14:tracePt t="149709" x="4178300" y="4572000"/>
          <p14:tracePt t="149723" x="4121150" y="4616450"/>
          <p14:tracePt t="149740" x="4000500" y="4705350"/>
          <p14:tracePt t="149756" x="3949700" y="4743450"/>
          <p14:tracePt t="149773" x="3898900" y="4749800"/>
          <p14:tracePt t="149790" x="3886200" y="4749800"/>
          <p14:tracePt t="149807" x="3886200" y="4730750"/>
          <p14:tracePt t="149823" x="3873500" y="4718050"/>
          <p14:tracePt t="149840" x="3860800" y="4705350"/>
          <p14:tracePt t="149856" x="3854450" y="4692650"/>
          <p14:tracePt t="149896" x="3848100" y="4686300"/>
          <p14:tracePt t="149927" x="3848100" y="4679950"/>
          <p14:tracePt t="149973" x="3848100" y="4673600"/>
          <p14:tracePt t="150006" x="3848100" y="4686300"/>
          <p14:tracePt t="150023" x="3848100" y="4724400"/>
          <p14:tracePt t="150040" x="3854450" y="4768850"/>
          <p14:tracePt t="150056" x="3854450" y="4806950"/>
          <p14:tracePt t="150073" x="3854450" y="4857750"/>
          <p14:tracePt t="150089" x="3854450" y="4895850"/>
          <p14:tracePt t="150106" x="3835400" y="4927600"/>
          <p14:tracePt t="150123" x="3822700" y="4953000"/>
          <p14:tracePt t="150140" x="3816350" y="4972050"/>
          <p14:tracePt t="150156" x="3816350" y="4978400"/>
          <p14:tracePt t="150173" x="3822700" y="4991100"/>
          <p14:tracePt t="150189" x="3854450" y="5003800"/>
          <p14:tracePt t="150206" x="3911600" y="5016500"/>
          <p14:tracePt t="150223" x="4051300" y="5022850"/>
          <p14:tracePt t="150239" x="4121150" y="5016500"/>
          <p14:tracePt t="150256" x="4152900" y="4991100"/>
          <p14:tracePt t="150273" x="4171950" y="4940300"/>
          <p14:tracePt t="150290" x="4171950" y="4864100"/>
          <p14:tracePt t="150306" x="4146550" y="4749800"/>
          <p14:tracePt t="150323" x="4121150" y="4546600"/>
          <p14:tracePt t="150339" x="4127500" y="4457700"/>
          <p14:tracePt t="150356" x="4152900" y="4400550"/>
          <p14:tracePt t="150373" x="4152900" y="4368800"/>
          <p14:tracePt t="150389" x="4152900" y="4337050"/>
          <p14:tracePt t="150406" x="4152900" y="4318000"/>
          <p14:tracePt t="150423" x="4133850" y="4324350"/>
          <p14:tracePt t="150439" x="4121150" y="4343400"/>
          <p14:tracePt t="150456" x="4083050" y="4406900"/>
          <p14:tracePt t="150473" x="4038600" y="4489450"/>
          <p14:tracePt t="150489" x="4025900" y="4603750"/>
          <p14:tracePt t="150506" x="4064000" y="4699000"/>
          <p14:tracePt t="150523" x="4114800" y="4762500"/>
          <p14:tracePt t="150540" x="4165600" y="4794250"/>
          <p14:tracePt t="150556" x="4248150" y="4819650"/>
          <p14:tracePt t="150573" x="4286250" y="4819650"/>
          <p14:tracePt t="150590" x="4305300" y="4826000"/>
          <p14:tracePt t="150606" x="4318000" y="4832350"/>
          <p14:tracePt t="150623" x="4343400" y="4851400"/>
          <p14:tracePt t="150639" x="4413250" y="4876800"/>
          <p14:tracePt t="150656" x="4521200" y="4927600"/>
          <p14:tracePt t="150673" x="4641850" y="4984750"/>
          <p14:tracePt t="150689" x="4692650" y="5016500"/>
          <p14:tracePt t="150706" x="4730750" y="5048250"/>
          <p14:tracePt t="150723" x="4756150" y="5060950"/>
          <p14:tracePt t="150740" x="4781550" y="5073650"/>
          <p14:tracePt t="150756" x="4857750" y="5092700"/>
          <p14:tracePt t="150759" x="4902200" y="5105400"/>
          <p14:tracePt t="150773" x="5016500" y="5143500"/>
          <p14:tracePt t="150789" x="5118100" y="5200650"/>
          <p14:tracePt t="150806" x="5200650" y="5270500"/>
          <p14:tracePt t="150823" x="5295900" y="5340350"/>
          <p14:tracePt t="150839" x="5378450" y="5416550"/>
          <p14:tracePt t="150856" x="5492750" y="5499100"/>
          <p14:tracePt t="150873" x="5613400" y="5556250"/>
          <p14:tracePt t="150878" x="5683250" y="5568950"/>
          <p14:tracePt t="150890" x="5759450" y="5575300"/>
          <p14:tracePt t="150923" x="6407150" y="5607050"/>
          <p14:tracePt t="150973" x="7505700" y="5791200"/>
          <p14:tracePt t="150990" x="7670800" y="5835650"/>
          <p14:tracePt t="151006" x="7772400" y="5873750"/>
          <p14:tracePt t="151023" x="7874000" y="5924550"/>
          <p14:tracePt t="151039" x="7962900" y="5962650"/>
          <p14:tracePt t="151056" x="8096250" y="6013450"/>
          <p14:tracePt t="151072" x="8293100" y="6057900"/>
          <p14:tracePt t="151089" x="8534400" y="6096000"/>
          <p14:tracePt t="151106" x="8864600" y="6121400"/>
          <p14:tracePt t="151123" x="9213850" y="6134100"/>
          <p14:tracePt t="151140" x="9334500" y="6134100"/>
          <p14:tracePt t="151156" x="9366250" y="6134100"/>
          <p14:tracePt t="151212" x="9366250" y="6127750"/>
          <p14:tracePt t="151225" x="9366250" y="6121400"/>
          <p14:tracePt t="151240" x="9372600" y="6115050"/>
          <p14:tracePt t="151256" x="9378950" y="6115050"/>
          <p14:tracePt t="151318" x="9378950" y="6108700"/>
          <p14:tracePt t="151527" x="9372600" y="6102350"/>
          <p14:tracePt t="151536" x="9366250" y="6089650"/>
          <p14:tracePt t="151543" x="9353550" y="6070600"/>
          <p14:tracePt t="151557" x="9347200" y="6057900"/>
          <p14:tracePt t="151573" x="9321800" y="6013450"/>
          <p14:tracePt t="151590" x="9309100" y="5911850"/>
          <p14:tracePt t="151606" x="9315450" y="5810250"/>
          <p14:tracePt t="151623" x="9328150" y="5664200"/>
          <p14:tracePt t="151640" x="9315450" y="5448300"/>
          <p14:tracePt t="151656" x="9315450" y="5257800"/>
          <p14:tracePt t="151673" x="9340850" y="5105400"/>
          <p14:tracePt t="151689" x="9347200" y="4984750"/>
          <p14:tracePt t="151706" x="9328150" y="4921250"/>
          <p14:tracePt t="151723" x="9290050" y="4832350"/>
          <p14:tracePt t="151739" x="9245600" y="4756150"/>
          <p14:tracePt t="151756" x="9163050" y="4654550"/>
          <p14:tracePt t="151773" x="8966200" y="4502150"/>
          <p14:tracePt t="151789" x="8566150" y="4318000"/>
          <p14:tracePt t="151806" x="8204200" y="4197350"/>
          <p14:tracePt t="151823" x="7899400" y="4089400"/>
          <p14:tracePt t="151839" x="7823200" y="4025900"/>
          <p14:tracePt t="151856" x="7791450" y="3987800"/>
          <p14:tracePt t="151873" x="7785100" y="3968750"/>
          <p14:tracePt t="151890" x="7778750" y="3962400"/>
          <p14:tracePt t="151923" x="7778750" y="3956050"/>
          <p14:tracePt t="151973" x="7677150" y="3905250"/>
          <p14:tracePt t="151990" x="7575550" y="3860800"/>
          <p14:tracePt t="152006" x="7480300" y="3822700"/>
          <p14:tracePt t="152023" x="7378700" y="3759200"/>
          <p14:tracePt t="152040" x="7264400" y="3702050"/>
          <p14:tracePt t="152056" x="7200900" y="3670300"/>
          <p14:tracePt t="152073" x="7181850" y="3657600"/>
          <p14:tracePt t="152090" x="7175500" y="3657600"/>
          <p14:tracePt t="152123" x="7162800" y="3644900"/>
          <p14:tracePt t="152140" x="7137400" y="3625850"/>
          <p14:tracePt t="152156" x="7124700" y="3619500"/>
          <p14:tracePt t="152173" x="7118350" y="3619500"/>
          <p14:tracePt t="152227" x="7118350" y="3613150"/>
          <p14:tracePt t="152236" x="7118350" y="3606800"/>
          <p14:tracePt t="152242" x="7118350" y="3594100"/>
          <p14:tracePt t="152256" x="7131050" y="3587750"/>
          <p14:tracePt t="152273" x="7156450" y="3562350"/>
          <p14:tracePt t="152289" x="7169150" y="3549650"/>
          <p14:tracePt t="152306" x="7181850" y="3530600"/>
          <p14:tracePt t="152323" x="7181850" y="3511550"/>
          <p14:tracePt t="152339" x="7181850" y="3498850"/>
          <p14:tracePt t="152356" x="7175500" y="3473450"/>
          <p14:tracePt t="152373" x="7137400" y="3441700"/>
          <p14:tracePt t="152389" x="7048500" y="3403600"/>
          <p14:tracePt t="152406" x="6813550" y="3371850"/>
          <p14:tracePt t="152423" x="6661150" y="3371850"/>
          <p14:tracePt t="152439" x="6489700" y="3390900"/>
          <p14:tracePt t="152456" x="6350000" y="3441700"/>
          <p14:tracePt t="152473" x="6267450" y="3498850"/>
          <p14:tracePt t="152489" x="6235700" y="3575050"/>
          <p14:tracePt t="152506" x="6235700" y="3638550"/>
          <p14:tracePt t="152523" x="6337300" y="3708400"/>
          <p14:tracePt t="152539" x="6496050" y="3740150"/>
          <p14:tracePt t="152556" x="6673850" y="3740150"/>
          <p14:tracePt t="152573" x="6832600" y="3708400"/>
          <p14:tracePt t="152590" x="6908800" y="3670300"/>
          <p14:tracePt t="152606" x="6940550" y="3644900"/>
          <p14:tracePt t="152623" x="6946900" y="3613150"/>
          <p14:tracePt t="152640" x="6940550" y="3594100"/>
          <p14:tracePt t="152656" x="6934200" y="3587750"/>
          <p14:tracePt t="152673" x="6927850" y="3587750"/>
          <p14:tracePt t="152690" x="6927850" y="3581400"/>
          <p14:tracePt t="152706" x="6921500" y="3575050"/>
          <p14:tracePt t="152723" x="6915150" y="3568700"/>
          <p14:tracePt t="152756" x="6908800" y="3562350"/>
          <p14:tracePt t="154078" x="6915150" y="3562350"/>
          <p14:tracePt t="154086" x="6927850" y="3543300"/>
          <p14:tracePt t="154093" x="6927850" y="3536950"/>
          <p14:tracePt t="154123" x="6940550" y="3549650"/>
          <p14:tracePt t="154139" x="6953250" y="3619500"/>
          <p14:tracePt t="154156" x="6908800" y="3689350"/>
          <p14:tracePt t="154173" x="6845300" y="3778250"/>
          <p14:tracePt t="154326" x="6832600" y="3778250"/>
          <p14:tracePt t="154380" x="6832600" y="3771900"/>
          <p14:tracePt t="154388" x="6838950" y="3759200"/>
          <p14:tracePt t="154396" x="6832600" y="3759200"/>
          <p14:tracePt t="154411" x="6826250" y="3759200"/>
          <p14:tracePt t="154422" x="6813550" y="3752850"/>
          <p14:tracePt t="154440" x="6807200" y="3746500"/>
          <p14:tracePt t="154473" x="6800850" y="3733800"/>
          <p14:tracePt t="154490" x="6794500" y="3721100"/>
          <p14:tracePt t="154523" x="6788150" y="3714750"/>
          <p14:tracePt t="154540" x="6788150" y="3702050"/>
          <p14:tracePt t="154556" x="6775450" y="3689350"/>
          <p14:tracePt t="154573" x="6775450" y="3676650"/>
          <p14:tracePt t="154589" x="6769100" y="3625850"/>
          <p14:tracePt t="154606" x="6775450" y="3581400"/>
          <p14:tracePt t="154623" x="6775450" y="3492500"/>
          <p14:tracePt t="154639" x="6788150" y="3448050"/>
          <p14:tracePt t="154656" x="6788150" y="3409950"/>
          <p14:tracePt t="154673" x="6800850" y="3371850"/>
          <p14:tracePt t="154689" x="6813550" y="3340100"/>
          <p14:tracePt t="154706" x="6832600" y="3308350"/>
          <p14:tracePt t="154723" x="6838950" y="3257550"/>
          <p14:tracePt t="154739" x="6838950" y="3232150"/>
          <p14:tracePt t="154756" x="6838950" y="3200400"/>
          <p14:tracePt t="154773" x="6838950" y="3175000"/>
          <p14:tracePt t="154789" x="6832600" y="3162300"/>
          <p14:tracePt t="154806" x="6832600" y="3149600"/>
          <p14:tracePt t="154823" x="6826250" y="3136900"/>
          <p14:tracePt t="154840" x="6826250" y="3130550"/>
          <p14:tracePt t="155462" x="6819900" y="3124200"/>
          <p14:tracePt t="155470" x="6813550" y="3124200"/>
          <p14:tracePt t="155477" x="6807200" y="3117850"/>
          <p14:tracePt t="155490" x="6807200" y="3111500"/>
          <p14:tracePt t="155523" x="6800850" y="3105150"/>
          <p14:tracePt t="155540" x="6794500" y="3098800"/>
          <p14:tracePt t="155556" x="6788150" y="3086100"/>
          <p14:tracePt t="155573" x="6788150" y="3073400"/>
          <p14:tracePt t="155590" x="6788150" y="3067050"/>
          <p14:tracePt t="155592" x="6788150" y="3060700"/>
          <p14:tracePt t="155642" x="6788150" y="3048000"/>
          <p14:tracePt t="155648" x="6788150" y="3035300"/>
          <p14:tracePt t="155656" x="6788150" y="3022600"/>
          <p14:tracePt t="155673" x="6788150" y="2984500"/>
          <p14:tracePt t="155689" x="6788150" y="2933700"/>
          <p14:tracePt t="155706" x="6788150" y="2863850"/>
          <p14:tracePt t="155723" x="6788150" y="2794000"/>
          <p14:tracePt t="155739" x="6788150" y="2724150"/>
          <p14:tracePt t="155756" x="6788150" y="2667000"/>
          <p14:tracePt t="155759" x="6794500" y="2641600"/>
          <p14:tracePt t="155773" x="6794500" y="2622550"/>
          <p14:tracePt t="155873" x="6794500" y="2616200"/>
          <p14:tracePt t="155882" x="6794500" y="2609850"/>
          <p14:tracePt t="155890" x="6794500" y="2590800"/>
          <p14:tracePt t="155923" x="6794500" y="2546350"/>
          <p14:tracePt t="155972" x="6800850" y="2501900"/>
          <p14:tracePt t="156581" x="6769100" y="2508250"/>
          <p14:tracePt t="156590" x="6705600" y="2540000"/>
          <p14:tracePt t="156607" x="6553200" y="2616200"/>
          <p14:tracePt t="156623" x="6400800" y="2705100"/>
          <p14:tracePt t="156640" x="6210300" y="2825750"/>
          <p14:tracePt t="156656" x="6000750" y="2990850"/>
          <p14:tracePt t="156673" x="5791200" y="3168650"/>
          <p14:tracePt t="156690" x="5568950" y="3397250"/>
          <p14:tracePt t="156706" x="5480050" y="3511550"/>
          <p14:tracePt t="156723" x="5397500" y="3587750"/>
          <p14:tracePt t="156740" x="5340350" y="3657600"/>
          <p14:tracePt t="156756" x="5289550" y="3721100"/>
          <p14:tracePt t="156773" x="5226050" y="3790950"/>
          <p14:tracePt t="156790" x="5156200" y="3848100"/>
          <p14:tracePt t="156806" x="5073650" y="3905250"/>
          <p14:tracePt t="156822" x="4864100" y="4000500"/>
          <p14:tracePt t="156839" x="4756150" y="4057650"/>
          <p14:tracePt t="156856" x="4686300" y="4108450"/>
          <p14:tracePt t="156872" x="4648200" y="4121150"/>
          <p14:tracePt t="156890" x="4629150" y="4133850"/>
          <p14:tracePt t="156906" x="4616450" y="4146550"/>
          <p14:tracePt t="156939" x="4565650" y="4178300"/>
          <p14:tracePt t="156989" x="4419600" y="4260850"/>
          <p14:tracePt t="157006" x="4387850" y="4273550"/>
          <p14:tracePt t="157009" x="4387850" y="4279900"/>
          <p14:tracePt t="157786" x="4406900" y="4279900"/>
          <p14:tracePt t="157794" x="4432300" y="4279900"/>
          <p14:tracePt t="157802" x="4470400" y="4279900"/>
          <p14:tracePt t="157808" x="4514850" y="4279900"/>
          <p14:tracePt t="157822" x="4552950" y="4286250"/>
          <p14:tracePt t="157840" x="4610100" y="4298950"/>
          <p14:tracePt t="157856" x="4635500" y="4305300"/>
          <p14:tracePt t="157873" x="4667250" y="4324350"/>
          <p14:tracePt t="157890" x="4686300" y="4330700"/>
          <p14:tracePt t="157896" x="4686300" y="4337050"/>
          <p14:tracePt t="157906" x="4699000" y="4337050"/>
          <p14:tracePt t="157940" x="4718050" y="4362450"/>
          <p14:tracePt t="157990" x="4902200" y="4533900"/>
          <p14:tracePt t="158007" x="4959350" y="4565650"/>
          <p14:tracePt t="158023" x="4997450" y="4591050"/>
          <p14:tracePt t="158039" x="5029200" y="4616450"/>
          <p14:tracePt t="158056" x="5060950" y="4629150"/>
          <p14:tracePt t="158073" x="5105400" y="4648200"/>
          <p14:tracePt t="158090" x="5162550" y="4660900"/>
          <p14:tracePt t="158106" x="5283200" y="4692650"/>
          <p14:tracePt t="158123" x="5422900" y="4724400"/>
          <p14:tracePt t="158140" x="5537200" y="4762500"/>
          <p14:tracePt t="158156" x="5619750" y="4794250"/>
          <p14:tracePt t="158173" x="5651500" y="4819650"/>
          <p14:tracePt t="158190" x="5670550" y="4819650"/>
          <p14:tracePt t="158206" x="5670550" y="4826000"/>
          <p14:tracePt t="158223" x="5676900" y="4826000"/>
          <p14:tracePt t="158240" x="5689600" y="4826000"/>
          <p14:tracePt t="158256" x="5695950" y="4838700"/>
          <p14:tracePt t="158273" x="5708650" y="4838700"/>
          <p14:tracePt t="158289" x="5721350" y="4845050"/>
          <p14:tracePt t="158306" x="5727700" y="4851400"/>
          <p14:tracePt t="158339" x="5727700" y="4845050"/>
          <p14:tracePt t="158356" x="5734050" y="4832350"/>
          <p14:tracePt t="158373" x="5740400" y="4787900"/>
          <p14:tracePt t="158390" x="5746750" y="4711700"/>
          <p14:tracePt t="158406" x="5746750" y="4610100"/>
          <p14:tracePt t="158423" x="5784850" y="4381500"/>
          <p14:tracePt t="158440" x="5835650" y="4121150"/>
          <p14:tracePt t="158456" x="5943600" y="3816350"/>
          <p14:tracePt t="158473" x="5994400" y="3600450"/>
          <p14:tracePt t="158489" x="6013450" y="3416300"/>
          <p14:tracePt t="158506" x="6032500" y="3270250"/>
          <p14:tracePt t="158523" x="6032500" y="3162300"/>
          <p14:tracePt t="158540" x="6032500" y="3086100"/>
          <p14:tracePt t="158556" x="6051550" y="2984500"/>
          <p14:tracePt t="158573" x="6096000" y="2927350"/>
          <p14:tracePt t="158589" x="6140450" y="2870200"/>
          <p14:tracePt t="158606" x="6178550" y="2825750"/>
          <p14:tracePt t="158623" x="6191250" y="2813050"/>
          <p14:tracePt t="158665" x="6184900" y="2819400"/>
          <p14:tracePt t="158674" x="6153150" y="2851150"/>
          <p14:tracePt t="158689" x="6032500" y="2959100"/>
          <p14:tracePt t="158706" x="5861050" y="3105150"/>
          <p14:tracePt t="158723" x="5670550" y="3276600"/>
          <p14:tracePt t="158739" x="5543550" y="3390900"/>
          <p14:tracePt t="158756" x="5397500" y="3498850"/>
          <p14:tracePt t="158773" x="5111750" y="3702050"/>
          <p14:tracePt t="158790" x="4940300" y="3848100"/>
          <p14:tracePt t="158806" x="4787900" y="3987800"/>
          <p14:tracePt t="158823" x="4660900" y="4076700"/>
          <p14:tracePt t="158840" x="4584700" y="4133850"/>
          <p14:tracePt t="158856" x="4527550" y="4171950"/>
          <p14:tracePt t="158873" x="4502150" y="4184650"/>
          <p14:tracePt t="158878" x="4489450" y="4191000"/>
          <p14:tracePt t="158889" x="4483100" y="4197350"/>
          <p14:tracePt t="158923" x="4464050" y="4222750"/>
          <p14:tracePt t="158973" x="4451350" y="4292600"/>
          <p14:tracePt t="158990" x="4445000" y="4311650"/>
          <p14:tracePt t="159006" x="4445000" y="4337050"/>
          <p14:tracePt t="159023" x="4464050" y="4362450"/>
          <p14:tracePt t="159039" x="4476750" y="4381500"/>
          <p14:tracePt t="159056" x="4495800" y="4394200"/>
          <p14:tracePt t="159073" x="4521200" y="4400550"/>
          <p14:tracePt t="159089" x="4559300" y="4406900"/>
          <p14:tracePt t="159106" x="4597400" y="4419600"/>
          <p14:tracePt t="159123" x="4635500" y="4419600"/>
          <p14:tracePt t="159139" x="4641850" y="4425950"/>
          <p14:tracePt t="159156" x="4648200" y="4432300"/>
          <p14:tracePt t="159173" x="4654550" y="4432300"/>
          <p14:tracePt t="159190" x="4667250" y="4438650"/>
          <p14:tracePt t="159206" x="4711700" y="4464050"/>
          <p14:tracePt t="159223" x="4762500" y="4489450"/>
          <p14:tracePt t="159240" x="4864100" y="4533900"/>
          <p14:tracePt t="159256" x="4927600" y="4565650"/>
          <p14:tracePt t="159273" x="5003800" y="4603750"/>
          <p14:tracePt t="159290" x="5080000" y="4629150"/>
          <p14:tracePt t="159306" x="5137150" y="4654550"/>
          <p14:tracePt t="159323" x="5187950" y="4679950"/>
          <p14:tracePt t="159340" x="5238750" y="4711700"/>
          <p14:tracePt t="159356" x="5270500" y="4737100"/>
          <p14:tracePt t="159373" x="5327650" y="4775200"/>
          <p14:tracePt t="159390" x="5359400" y="4806950"/>
          <p14:tracePt t="159406" x="5384800" y="4845050"/>
          <p14:tracePt t="159423" x="5391150" y="4851400"/>
          <p14:tracePt t="159440" x="5397500" y="4864100"/>
          <p14:tracePt t="159489" x="5397500" y="4857750"/>
          <p14:tracePt t="159497" x="5397500" y="4845050"/>
          <p14:tracePt t="159506" x="5397500" y="4826000"/>
          <p14:tracePt t="159523" x="5397500" y="4775200"/>
          <p14:tracePt t="159540" x="5397500" y="4679950"/>
          <p14:tracePt t="159556" x="5435600" y="4495800"/>
          <p14:tracePt t="159573" x="5524500" y="4197350"/>
          <p14:tracePt t="159590" x="5721350" y="3670300"/>
          <p14:tracePt t="159606" x="5867400" y="3371850"/>
          <p14:tracePt t="159623" x="6013450" y="3130550"/>
          <p14:tracePt t="159640" x="6127750" y="2984500"/>
          <p14:tracePt t="159656" x="6235700" y="2876550"/>
          <p14:tracePt t="159673" x="6356350" y="2800350"/>
          <p14:tracePt t="159689" x="6457950" y="2749550"/>
          <p14:tracePt t="159706" x="6565900" y="2698750"/>
          <p14:tracePt t="159723" x="6699250" y="2647950"/>
          <p14:tracePt t="159739" x="6769100" y="2641600"/>
          <p14:tracePt t="159756" x="6807200" y="2641600"/>
          <p14:tracePt t="159773" x="6845300" y="2654300"/>
          <p14:tracePt t="159790" x="6883400" y="2667000"/>
          <p14:tracePt t="159806" x="6915150" y="2673350"/>
          <p14:tracePt t="159823" x="6953250" y="2667000"/>
          <p14:tracePt t="159839" x="6953250" y="2660650"/>
          <p14:tracePt t="159856" x="6959600" y="2660650"/>
          <p14:tracePt t="159901" x="6965950" y="2660650"/>
          <p14:tracePt t="159923" x="6978650" y="2647950"/>
          <p14:tracePt t="159973" x="6997700" y="2622550"/>
          <p14:tracePt t="162514" x="6991350" y="2622550"/>
          <p14:tracePt t="162522" x="6978650" y="2622550"/>
          <p14:tracePt t="162529" x="6959600" y="2622550"/>
          <p14:tracePt t="162540" x="6934200" y="2622550"/>
          <p14:tracePt t="162557" x="6851650" y="2616200"/>
          <p14:tracePt t="162573" x="6718300" y="2590800"/>
          <p14:tracePt t="162590" x="6604000" y="2552700"/>
          <p14:tracePt t="162606" x="6489700" y="2514600"/>
          <p14:tracePt t="162623" x="6369050" y="2489200"/>
          <p14:tracePt t="162640" x="6330950" y="2476500"/>
          <p14:tracePt t="162656" x="6311900" y="2470150"/>
          <p14:tracePt t="162673" x="6311900" y="2463800"/>
          <p14:tracePt t="162690" x="6292850" y="2451100"/>
          <p14:tracePt t="162706" x="6248400" y="2432050"/>
          <p14:tracePt t="162723" x="6146800" y="2374900"/>
          <p14:tracePt t="162740" x="6064250" y="2336800"/>
          <p14:tracePt t="162756" x="5988050" y="2305050"/>
          <p14:tracePt t="162773" x="5937250" y="2298700"/>
          <p14:tracePt t="162789" x="5905500" y="2298700"/>
          <p14:tracePt t="162823" x="5911850" y="2311400"/>
          <p14:tracePt t="162840" x="5911850" y="2317750"/>
          <p14:tracePt t="162856" x="5905500" y="2330450"/>
          <p14:tracePt t="162873" x="5880100" y="2343150"/>
          <p14:tracePt t="162890" x="5835650" y="2355850"/>
          <p14:tracePt t="162895" x="5816600" y="2362200"/>
          <p14:tracePt t="162906" x="5797550" y="2368550"/>
          <p14:tracePt t="162940" x="5784850" y="2374900"/>
          <p14:tracePt t="163028" x="5784850" y="2368550"/>
          <p14:tracePt t="163036" x="5778500" y="2355850"/>
          <p14:tracePt t="163042" x="5772150" y="2336800"/>
          <p14:tracePt t="163056" x="5772150" y="2324100"/>
          <p14:tracePt t="163073" x="5753100" y="2298700"/>
          <p14:tracePt t="163106" x="5753100" y="2311400"/>
          <p14:tracePt t="163123" x="5753100" y="2336800"/>
          <p14:tracePt t="163140" x="5740400" y="2374900"/>
          <p14:tracePt t="163144" x="5727700" y="2393950"/>
          <p14:tracePt t="163156" x="5721350" y="2419350"/>
          <p14:tracePt t="163169" x="5708650" y="2444750"/>
          <p14:tracePt t="163176" x="5708650" y="2451100"/>
          <p14:tracePt t="163213" x="5708650" y="2444750"/>
          <p14:tracePt t="163222" x="5715000" y="2438400"/>
          <p14:tracePt t="163240" x="5715000" y="2419350"/>
          <p14:tracePt t="163256" x="5727700" y="2400300"/>
          <p14:tracePt t="163273" x="5740400" y="2387600"/>
          <p14:tracePt t="163309" x="5746750" y="2393950"/>
          <p14:tracePt t="163323" x="5759450" y="2425700"/>
          <p14:tracePt t="163340" x="5759450" y="2470150"/>
          <p14:tracePt t="163356" x="5759450" y="2508250"/>
          <p14:tracePt t="163373" x="5759450" y="2514600"/>
          <p14:tracePt t="163423" x="5753100" y="2514600"/>
          <p14:tracePt t="163432" x="5753100" y="2501900"/>
          <p14:tracePt t="163547" x="5740400" y="2495550"/>
          <p14:tracePt t="164140" x="5753100" y="2489200"/>
          <p14:tracePt t="164148" x="5829300" y="2476500"/>
          <p14:tracePt t="164156" x="5943600" y="2470150"/>
          <p14:tracePt t="164173" x="6248400" y="2451100"/>
          <p14:tracePt t="164190" x="6546850" y="2444750"/>
          <p14:tracePt t="164206" x="6800850" y="2489200"/>
          <p14:tracePt t="164223" x="6940550" y="2533650"/>
          <p14:tracePt t="164239" x="7035800" y="2590800"/>
          <p14:tracePt t="164256" x="7048500" y="2609850"/>
          <p14:tracePt t="164273" x="7048500" y="2628900"/>
          <p14:tracePt t="164290" x="7048500" y="2641600"/>
          <p14:tracePt t="164365" x="7029450" y="2641600"/>
          <p14:tracePt t="164374" x="7010400" y="2641600"/>
          <p14:tracePt t="164390" x="6940550" y="2667000"/>
          <p14:tracePt t="164406" x="6883400" y="2692400"/>
          <p14:tracePt t="164423" x="6838950" y="2717800"/>
          <p14:tracePt t="164440" x="6838950" y="2724150"/>
          <p14:tracePt t="164489" x="6845300" y="2717800"/>
          <p14:tracePt t="164498" x="6858000" y="2711450"/>
          <p14:tracePt t="164506" x="6877050" y="2698750"/>
          <p14:tracePt t="164523" x="6896100" y="2692400"/>
          <p14:tracePt t="164540" x="6908800" y="2686050"/>
          <p14:tracePt t="164590" x="6902450" y="2686050"/>
          <p14:tracePt t="164598" x="6896100" y="2692400"/>
          <p14:tracePt t="164606" x="6877050" y="2705100"/>
          <p14:tracePt t="164623" x="6807200" y="2730500"/>
          <p14:tracePt t="164640" x="6724650" y="2768600"/>
          <p14:tracePt t="164656" x="6661150" y="2787650"/>
          <p14:tracePt t="164673" x="6610350" y="2794000"/>
          <p14:tracePt t="164690" x="6546850" y="2794000"/>
          <p14:tracePt t="164706" x="6508750" y="2787650"/>
          <p14:tracePt t="164723" x="6451600" y="2781300"/>
          <p14:tracePt t="164741" x="6400800" y="2774950"/>
          <p14:tracePt t="164756" x="6337300" y="2768600"/>
          <p14:tracePt t="164772" x="6280150" y="2768600"/>
          <p14:tracePt t="164790" x="6235700" y="2768600"/>
          <p14:tracePt t="164807" x="6223000" y="2768600"/>
          <p14:tracePt t="164839" x="6216650" y="2768600"/>
          <p14:tracePt t="164856" x="6216650" y="2787650"/>
          <p14:tracePt t="164873" x="6210300" y="2800350"/>
          <p14:tracePt t="164890" x="6210300" y="2806700"/>
          <p14:tracePt t="165058" x="6203950" y="2806700"/>
          <p14:tracePt t="165064" x="6197600" y="2794000"/>
          <p14:tracePt t="165073" x="6191250" y="2794000"/>
          <p14:tracePt t="165090" x="6184900" y="2787650"/>
          <p14:tracePt t="165106" x="6172200" y="2781300"/>
          <p14:tracePt t="165123" x="6165850" y="2774950"/>
          <p14:tracePt t="165140" x="6153150" y="2762250"/>
          <p14:tracePt t="165156" x="6146800" y="2755900"/>
          <p14:tracePt t="165173" x="6140450" y="2755900"/>
          <p14:tracePt t="165283" x="6146800" y="2755900"/>
          <p14:tracePt t="165288" x="6159500" y="2755900"/>
          <p14:tracePt t="165296" x="6172200" y="2755900"/>
          <p14:tracePt t="165306" x="6184900" y="2762250"/>
          <p14:tracePt t="165323" x="6248400" y="2781300"/>
          <p14:tracePt t="165340" x="6343650" y="2781300"/>
          <p14:tracePt t="165356" x="6470650" y="2781300"/>
          <p14:tracePt t="165373" x="6616700" y="2762250"/>
          <p14:tracePt t="165390" x="6731000" y="2749550"/>
          <p14:tracePt t="165406" x="6813550" y="2730500"/>
          <p14:tracePt t="165423" x="6813550" y="2724150"/>
          <p14:tracePt t="165618" x="6819900" y="2724150"/>
          <p14:tracePt t="165625" x="6826250" y="2724150"/>
          <p14:tracePt t="165639" x="6832600" y="2724150"/>
          <p14:tracePt t="165656" x="6858000" y="2724150"/>
          <p14:tracePt t="165673" x="6877050" y="2724150"/>
          <p14:tracePt t="165690" x="6889750" y="2724150"/>
          <p14:tracePt t="172882" x="6902450" y="2724150"/>
          <p14:tracePt t="172890" x="6934200" y="2711450"/>
          <p14:tracePt t="172906" x="6991350" y="2711450"/>
          <p14:tracePt t="172957" x="7010400" y="2711450"/>
          <p14:tracePt t="172990" x="6965950" y="2743200"/>
          <p14:tracePt t="173006" x="6781800" y="2851150"/>
          <p14:tracePt t="173023" x="6318250" y="3098800"/>
          <p14:tracePt t="173040" x="6153150" y="3257550"/>
          <p14:tracePt t="173056" x="6070600" y="3416300"/>
          <p14:tracePt t="173073" x="5994400" y="3568700"/>
          <p14:tracePt t="173090" x="5886450" y="3714750"/>
          <p14:tracePt t="173106" x="5759450" y="3892550"/>
          <p14:tracePt t="173123" x="5562600" y="4083050"/>
          <p14:tracePt t="173139" x="5435600" y="4152900"/>
          <p14:tracePt t="173156" x="5321300" y="4171950"/>
          <p14:tracePt t="173173" x="5194300" y="4159250"/>
          <p14:tracePt t="173177" x="5118100" y="4140200"/>
          <p14:tracePt t="173189" x="5048250" y="4121150"/>
          <p14:tracePt t="173206" x="4845050" y="4038600"/>
          <p14:tracePt t="173223" x="4527550" y="3917950"/>
          <p14:tracePt t="173240" x="4216400" y="3867150"/>
          <p14:tracePt t="173256" x="4095750" y="3867150"/>
          <p14:tracePt t="173273" x="4000500" y="3905250"/>
          <p14:tracePt t="173290" x="3879850" y="3987800"/>
          <p14:tracePt t="173306" x="3778250" y="4146550"/>
          <p14:tracePt t="173323" x="3676650" y="4394200"/>
          <p14:tracePt t="173340" x="3613150" y="4584700"/>
          <p14:tracePt t="173356" x="3549650" y="4743450"/>
          <p14:tracePt t="173373" x="3429000" y="4914900"/>
          <p14:tracePt t="173390" x="3346450" y="5010150"/>
          <p14:tracePt t="173406" x="3251200" y="5105400"/>
          <p14:tracePt t="173423" x="3155950" y="5194300"/>
          <p14:tracePt t="173440" x="3060700" y="5276850"/>
          <p14:tracePt t="173456" x="2965450" y="5372100"/>
          <p14:tracePt t="173473" x="2838450" y="5505450"/>
          <p14:tracePt t="173490" x="2768600" y="5613400"/>
          <p14:tracePt t="173506" x="2698750" y="5695950"/>
          <p14:tracePt t="173523" x="2647950" y="5772150"/>
          <p14:tracePt t="173526" x="2635250" y="5803900"/>
          <p14:tracePt t="173540" x="2622550" y="5835650"/>
          <p14:tracePt t="173543" x="2616200" y="5854700"/>
          <p14:tracePt t="173556" x="2609850" y="5867400"/>
          <p14:tracePt t="173573" x="2590800" y="5899150"/>
          <p14:tracePt t="173590" x="2578100" y="5918200"/>
          <p14:tracePt t="173606" x="2546350" y="5930900"/>
          <p14:tracePt t="173623" x="2501900" y="5943600"/>
          <p14:tracePt t="173640" x="2457450" y="5975350"/>
          <p14:tracePt t="173656" x="2444750" y="5988050"/>
          <p14:tracePt t="173673" x="2438400" y="5988050"/>
          <p14:tracePt t="173783" x="2438400" y="5981700"/>
          <p14:tracePt t="173800" x="2438400" y="5975350"/>
          <p14:tracePt t="173809" x="2438400" y="5969000"/>
          <p14:tracePt t="173833" x="2438400" y="5962650"/>
          <p14:tracePt t="173853" x="2438400" y="5956300"/>
          <p14:tracePt t="173861" x="2444750" y="5956300"/>
          <p14:tracePt t="173873" x="2444750" y="5949950"/>
          <p14:tracePt t="173902" x="2444750" y="5943600"/>
          <p14:tracePt t="174112" x="2451100" y="5943600"/>
          <p14:tracePt t="174120" x="2457450" y="5943600"/>
          <p14:tracePt t="174126" x="2476500" y="5930900"/>
          <p14:tracePt t="174140" x="2508250" y="5924550"/>
          <p14:tracePt t="174157" x="2578100" y="5886450"/>
          <p14:tracePt t="174173" x="2736850" y="5784850"/>
          <p14:tracePt t="174190" x="2876550" y="5683250"/>
          <p14:tracePt t="174206" x="3143250" y="5486400"/>
          <p14:tracePt t="174223" x="3422650" y="5232400"/>
          <p14:tracePt t="174240" x="3695700" y="4997450"/>
          <p14:tracePt t="174256" x="3873500" y="4864100"/>
          <p14:tracePt t="174273" x="4051300" y="4749800"/>
          <p14:tracePt t="174290" x="4140200" y="4667250"/>
          <p14:tracePt t="174306" x="4197350" y="4591050"/>
          <p14:tracePt t="174323" x="4222750" y="4552950"/>
          <p14:tracePt t="174340" x="4235450" y="4533900"/>
          <p14:tracePt t="174356" x="4260850" y="4514850"/>
          <p14:tracePt t="174373" x="4279900" y="4483100"/>
          <p14:tracePt t="174390" x="4292600" y="4464050"/>
          <p14:tracePt t="174406" x="4318000" y="4432300"/>
          <p14:tracePt t="174423" x="4343400" y="4400550"/>
          <p14:tracePt t="174440" x="4368800" y="4375150"/>
          <p14:tracePt t="174456" x="4381500" y="4356100"/>
          <p14:tracePt t="174473" x="4394200" y="4337050"/>
          <p14:tracePt t="174490" x="4394200" y="4318000"/>
          <p14:tracePt t="174506" x="4400550" y="4305300"/>
          <p14:tracePt t="174523" x="4406900" y="4305300"/>
          <p14:tracePt t="174615" x="4406900" y="4311650"/>
          <p14:tracePt t="174624" x="4400550" y="4311650"/>
          <p14:tracePt t="174640" x="4400550" y="4318000"/>
          <p14:tracePt t="174657" x="4400550" y="4324350"/>
          <p14:tracePt t="174673" x="4400550" y="4349750"/>
          <p14:tracePt t="174690" x="4400550" y="4362450"/>
          <p14:tracePt t="174706" x="4406900" y="4387850"/>
          <p14:tracePt t="174723" x="4419600" y="4406900"/>
          <p14:tracePt t="174740" x="4451350" y="4425950"/>
          <p14:tracePt t="174756" x="4514850" y="4438650"/>
          <p14:tracePt t="174773" x="4584700" y="4432300"/>
          <p14:tracePt t="174790" x="4673600" y="4400550"/>
          <p14:tracePt t="174806" x="4832350" y="4337050"/>
          <p14:tracePt t="174823" x="5003800" y="4254500"/>
          <p14:tracePt t="174840" x="5207000" y="4146550"/>
          <p14:tracePt t="174856" x="5391150" y="4032250"/>
          <p14:tracePt t="174873" x="5562600" y="3911600"/>
          <p14:tracePt t="174890" x="5664200" y="3803650"/>
          <p14:tracePt t="174923" x="5772150" y="3556000"/>
          <p14:tracePt t="174973" x="5854700" y="3117850"/>
          <p14:tracePt t="174990" x="5854700" y="3028950"/>
          <p14:tracePt t="175006" x="5854700" y="2971800"/>
          <p14:tracePt t="175023" x="5854700" y="2927350"/>
          <p14:tracePt t="175040" x="5848350" y="2895600"/>
          <p14:tracePt t="175056" x="5848350" y="2882900"/>
          <p14:tracePt t="175073" x="5848350" y="2876550"/>
          <p14:tracePt t="175162" x="5848350" y="2882900"/>
          <p14:tracePt t="175168" x="5867400" y="2908300"/>
          <p14:tracePt t="175176" x="5873750" y="2940050"/>
          <p14:tracePt t="175190" x="5886450" y="2971800"/>
          <p14:tracePt t="175206" x="5905500" y="3092450"/>
          <p14:tracePt t="175223" x="5905500" y="3340100"/>
          <p14:tracePt t="175240" x="5886450" y="3613150"/>
          <p14:tracePt t="175256" x="5867400" y="3949700"/>
          <p14:tracePt t="175273" x="5886450" y="4273550"/>
          <p14:tracePt t="175290" x="5962650" y="4508500"/>
          <p14:tracePt t="175293" x="6007100" y="4559300"/>
          <p14:tracePt t="175306" x="6057900" y="4591050"/>
          <p14:tracePt t="175322" x="6235700" y="4584700"/>
          <p14:tracePt t="175340" x="6337300" y="4546600"/>
          <p14:tracePt t="175356" x="6375400" y="4521200"/>
          <p14:tracePt t="175373" x="6381750" y="4514850"/>
          <p14:tracePt t="177579" x="6337300" y="4508500"/>
          <p14:tracePt t="177588" x="6159500" y="4508500"/>
          <p14:tracePt t="177593" x="5943600" y="4495800"/>
          <p14:tracePt t="177607" x="5822950" y="4489450"/>
          <p14:tracePt t="177623" x="5695950" y="4432300"/>
          <p14:tracePt t="177640" x="5651500" y="4413250"/>
          <p14:tracePt t="177656" x="5537200" y="4356100"/>
          <p14:tracePt t="177673" x="4870450" y="4197350"/>
          <p14:tracePt t="177690" x="4076700" y="4051300"/>
          <p14:tracePt t="177706" x="3302000" y="3962400"/>
          <p14:tracePt t="177723" x="2762250" y="3924300"/>
          <p14:tracePt t="177740" x="2419350" y="3898900"/>
          <p14:tracePt t="177756" x="2216150" y="3873500"/>
          <p14:tracePt t="177773" x="2051050" y="3854450"/>
          <p14:tracePt t="177790" x="2006600" y="3841750"/>
          <p14:tracePt t="177807" x="1962150" y="3835400"/>
          <p14:tracePt t="177823" x="1905000" y="3835400"/>
          <p14:tracePt t="177840" x="1797050" y="3835400"/>
          <p14:tracePt t="177856" x="1676400" y="3835400"/>
          <p14:tracePt t="177859" x="1619250" y="3835400"/>
          <p14:tracePt t="177873" x="1479550" y="3816350"/>
          <p14:tracePt t="177890" x="1314450" y="3797300"/>
          <p14:tracePt t="177906" x="1130300" y="3771900"/>
          <p14:tracePt t="177940" x="971550" y="3727450"/>
          <p14:tracePt t="177990" x="1060450" y="3657600"/>
          <p14:tracePt t="178007" x="1231900" y="3575050"/>
          <p14:tracePt t="178023" x="1263650" y="3556000"/>
          <p14:tracePt t="178040" x="1270000" y="3556000"/>
          <p14:tracePt t="178443" x="1282700" y="3556000"/>
          <p14:tracePt t="178450" x="1295400" y="3556000"/>
          <p14:tracePt t="178460" x="1301750" y="3556000"/>
          <p14:tracePt t="178473" x="1308100" y="3556000"/>
          <p14:tracePt t="179781" x="1320800" y="3594100"/>
          <p14:tracePt t="179788" x="1352550" y="3651250"/>
          <p14:tracePt t="179795" x="1397000" y="3733800"/>
          <p14:tracePt t="179807" x="1473200" y="3854450"/>
          <p14:tracePt t="179824" x="1670050" y="4089400"/>
          <p14:tracePt t="179840" x="1949450" y="4337050"/>
          <p14:tracePt t="179856" x="2216150" y="4559300"/>
          <p14:tracePt t="179857" x="2330450" y="4660900"/>
          <p14:tracePt t="179873" x="2482850" y="4800600"/>
          <p14:tracePt t="179890" x="2584450" y="4908550"/>
          <p14:tracePt t="179895" x="2616200" y="4940300"/>
          <p14:tracePt t="179907" x="2641600" y="4965700"/>
          <p14:tracePt t="179940" x="2686050" y="5010150"/>
          <p14:tracePt t="179990" x="2686050" y="5016500"/>
          <p14:tracePt t="180113" x="2692400" y="5016500"/>
          <p14:tracePt t="180122" x="2705100" y="5016500"/>
          <p14:tracePt t="180128" x="2724150" y="5016500"/>
          <p14:tracePt t="180139" x="2743200" y="5016500"/>
          <p14:tracePt t="180157" x="2762250" y="5016500"/>
          <p14:tracePt t="180173" x="2787650" y="5022850"/>
          <p14:tracePt t="180190" x="2825750" y="5060950"/>
          <p14:tracePt t="180193" x="2857500" y="5086350"/>
          <p14:tracePt t="180206" x="2882900" y="5124450"/>
          <p14:tracePt t="180223" x="2952750" y="5219700"/>
          <p14:tracePt t="180240" x="2997200" y="5289550"/>
          <p14:tracePt t="180256" x="3041650" y="5359400"/>
          <p14:tracePt t="180273" x="3060700" y="5422900"/>
          <p14:tracePt t="180290" x="3067050" y="5467350"/>
          <p14:tracePt t="180292" x="3073400" y="5499100"/>
          <p14:tracePt t="180306" x="3073400" y="5524500"/>
          <p14:tracePt t="180323" x="3079750" y="5594350"/>
          <p14:tracePt t="180340" x="3079750" y="5632450"/>
          <p14:tracePt t="180356" x="3079750" y="5664200"/>
          <p14:tracePt t="180373" x="3079750" y="5689600"/>
          <p14:tracePt t="180390" x="3073400" y="5695950"/>
          <p14:tracePt t="180432" x="3067050" y="5689600"/>
          <p14:tracePt t="180440" x="3060700" y="5689600"/>
          <p14:tracePt t="180456" x="3054350" y="5689600"/>
          <p14:tracePt t="180860" x="3041650" y="5689600"/>
          <p14:tracePt t="180868" x="3022600" y="5689600"/>
          <p14:tracePt t="180877" x="3003550" y="5689600"/>
          <p14:tracePt t="180906" x="2978150" y="5702300"/>
          <p14:tracePt t="180957" x="2882900" y="5956300"/>
          <p14:tracePt t="180973" x="2825750" y="6013450"/>
          <p14:tracePt t="180991" x="2800350" y="6038850"/>
          <p14:tracePt t="181007" x="2794000" y="6045200"/>
          <p14:tracePt t="181023" x="2787650" y="6045200"/>
          <p14:tracePt t="181040" x="2787650" y="6032500"/>
          <p14:tracePt t="181056" x="2794000" y="6038850"/>
          <p14:tracePt t="181073" x="2813050" y="6051550"/>
          <p14:tracePt t="181089" x="2819400" y="6051550"/>
          <p14:tracePt t="181156" x="2819400" y="6064250"/>
          <p14:tracePt t="181164" x="2825750" y="6076950"/>
          <p14:tracePt t="181173" x="2832100" y="6076950"/>
          <p14:tracePt t="181190" x="2838450" y="6089650"/>
          <p14:tracePt t="181207" x="2857500" y="6089650"/>
          <p14:tracePt t="181223" x="2876550" y="6089650"/>
          <p14:tracePt t="181240" x="2889250" y="6083300"/>
          <p14:tracePt t="181256" x="2889250" y="6076950"/>
          <p14:tracePt t="181273" x="2901950" y="6045200"/>
          <p14:tracePt t="181290" x="2901950" y="6038850"/>
          <p14:tracePt t="181307" x="2901950" y="6026150"/>
          <p14:tracePt t="181323" x="2901950" y="6019800"/>
          <p14:tracePt t="181340" x="2901950" y="6013450"/>
          <p14:tracePt t="181356" x="2901950" y="6000750"/>
          <p14:tracePt t="181373" x="2901950" y="5988050"/>
          <p14:tracePt t="181390" x="2901950" y="5981700"/>
          <p14:tracePt t="181950" x="2914650" y="5981700"/>
          <p14:tracePt t="181961" x="2927350" y="5981700"/>
          <p14:tracePt t="181973" x="2965450" y="5994400"/>
          <p14:tracePt t="181990" x="3003550" y="5994400"/>
          <p14:tracePt t="182006" x="3048000" y="6007100"/>
          <p14:tracePt t="182023" x="3079750" y="6013450"/>
          <p14:tracePt t="182040" x="3117850" y="6013450"/>
          <p14:tracePt t="182056" x="3136900" y="6013450"/>
          <p14:tracePt t="182060" x="3143250" y="6013450"/>
          <p14:tracePt t="182073" x="3155950" y="6013450"/>
          <p14:tracePt t="182090" x="3162300" y="6013450"/>
          <p14:tracePt t="182106" x="3168650" y="6013450"/>
          <p14:tracePt t="182440" x="3181350" y="6000750"/>
          <p14:tracePt t="182446" x="3187700" y="5988050"/>
          <p14:tracePt t="182456" x="3187700" y="5975350"/>
          <p14:tracePt t="182473" x="3187700" y="5969000"/>
          <p14:tracePt t="182510" x="3194050" y="5969000"/>
          <p14:tracePt t="183964" x="3200400" y="5969000"/>
          <p14:tracePt t="183993" x="3206750" y="5969000"/>
          <p14:tracePt t="184912" x="3200400" y="5969000"/>
          <p14:tracePt t="184921" x="3194050" y="5962650"/>
          <p14:tracePt t="184927" x="3187700" y="5956300"/>
          <p14:tracePt t="184940" x="3175000" y="5956300"/>
          <p14:tracePt t="184956" x="3143250" y="5956300"/>
          <p14:tracePt t="184973" x="3086100" y="5962650"/>
          <p14:tracePt t="184990" x="3060700" y="5962650"/>
          <p14:tracePt t="185007" x="3048000" y="5962650"/>
          <p14:tracePt t="185023" x="3041650" y="5962650"/>
          <p14:tracePt t="185027" x="3035300" y="5962650"/>
          <p14:tracePt t="185040" x="3028950" y="5962650"/>
          <p14:tracePt t="185056" x="3016250" y="5962650"/>
          <p14:tracePt t="185073" x="2997200" y="5962650"/>
          <p14:tracePt t="185090" x="2959100" y="5962650"/>
          <p14:tracePt t="185106" x="2921000" y="5962650"/>
          <p14:tracePt t="185123" x="2876550" y="5962650"/>
          <p14:tracePt t="185140" x="2844800" y="5962650"/>
          <p14:tracePt t="185145" x="2832100" y="5962650"/>
          <p14:tracePt t="186934" x="2838450" y="5962650"/>
          <p14:tracePt t="186944" x="2901950" y="5962650"/>
          <p14:tracePt t="186951" x="2978150" y="5949950"/>
          <p14:tracePt t="186961" x="3073400" y="5937250"/>
          <p14:tracePt t="186990" x="3657600" y="5899150"/>
          <p14:tracePt t="187040" x="4114800" y="5854700"/>
          <p14:tracePt t="187184" x="4121150" y="5854700"/>
          <p14:tracePt t="187193" x="4140200" y="5854700"/>
          <p14:tracePt t="187199" x="4203700" y="5873750"/>
          <p14:tracePt t="187207" x="4279900" y="5892800"/>
          <p14:tracePt t="187223" x="4483100" y="5930900"/>
          <p14:tracePt t="187240" x="4851400" y="5943600"/>
          <p14:tracePt t="187257" x="5302250" y="5943600"/>
          <p14:tracePt t="187273" x="5956300" y="5943600"/>
          <p14:tracePt t="187291" x="6642100" y="5937250"/>
          <p14:tracePt t="187306" x="7277100" y="5937250"/>
          <p14:tracePt t="187323" x="7956550" y="5943600"/>
          <p14:tracePt t="187340" x="8235950" y="5949950"/>
          <p14:tracePt t="187356" x="8401050" y="5956300"/>
          <p14:tracePt t="187373" x="8502650" y="5956300"/>
          <p14:tracePt t="187390" x="8559800" y="5956300"/>
          <p14:tracePt t="187407" x="8623300" y="5962650"/>
          <p14:tracePt t="187423" x="8724900" y="5975350"/>
          <p14:tracePt t="187440" x="8782050" y="5988050"/>
          <p14:tracePt t="187456" x="8801100" y="5994400"/>
          <p14:tracePt t="187473" x="8807450" y="6000750"/>
          <p14:tracePt t="187490" x="8813800" y="6000750"/>
          <p14:tracePt t="187506" x="8813800" y="6013450"/>
          <p14:tracePt t="187523" x="8813800" y="6026150"/>
          <p14:tracePt t="187540" x="8832850" y="6064250"/>
          <p14:tracePt t="187556" x="8858250" y="6102350"/>
          <p14:tracePt t="187573" x="8915400" y="6172200"/>
          <p14:tracePt t="187590" x="8985250" y="6242050"/>
          <p14:tracePt t="187606" x="9055100" y="6305550"/>
          <p14:tracePt t="187623" x="9105900" y="6337300"/>
          <p14:tracePt t="187640" x="9131300" y="6350000"/>
          <p14:tracePt t="187727" x="9131300" y="6343650"/>
          <p14:tracePt t="187736" x="9131300" y="6337300"/>
          <p14:tracePt t="187743" x="9124950" y="6337300"/>
          <p14:tracePt t="187766" x="9118600" y="6337300"/>
          <p14:tracePt t="187781" x="9118600" y="6330950"/>
          <p14:tracePt t="187798" x="9112250" y="6330950"/>
          <p14:tracePt t="187904" x="9118600" y="6330950"/>
          <p14:tracePt t="187914" x="9131300" y="6337300"/>
          <p14:tracePt t="187956" x="9226550" y="6362700"/>
          <p14:tracePt t="187973" x="9283700" y="6362700"/>
          <p14:tracePt t="187991" x="9353550" y="6369050"/>
          <p14:tracePt t="188006" x="9429750" y="6369050"/>
          <p14:tracePt t="188023" x="9563100" y="6369050"/>
          <p14:tracePt t="188040" x="9702800" y="6369050"/>
          <p14:tracePt t="188056" x="9817100" y="6369050"/>
          <p14:tracePt t="188073" x="9918700" y="6375400"/>
          <p14:tracePt t="188090" x="9982200" y="6381750"/>
          <p14:tracePt t="188106" x="10013950" y="6381750"/>
          <p14:tracePt t="188140" x="10020300" y="6375400"/>
          <p14:tracePt t="188156" x="10052050" y="6362700"/>
          <p14:tracePt t="188173" x="10083800" y="6350000"/>
          <p14:tracePt t="188190" x="10128250" y="6337300"/>
          <p14:tracePt t="188206" x="10191750" y="6324600"/>
          <p14:tracePt t="188223" x="10223500" y="6311900"/>
          <p14:tracePt t="188240" x="10223500" y="6305550"/>
          <p14:tracePt t="188256" x="10229850" y="6292850"/>
          <p14:tracePt t="188273" x="10229850" y="6280150"/>
          <p14:tracePt t="188290" x="10223500" y="6273800"/>
          <p14:tracePt t="188293" x="10217150" y="6273800"/>
          <p14:tracePt t="188306" x="10204450" y="6261100"/>
          <p14:tracePt t="188323" x="10140950" y="6242050"/>
          <p14:tracePt t="188340" x="10013950" y="6223000"/>
          <p14:tracePt t="188357" x="9798050" y="6216650"/>
          <p14:tracePt t="188359" x="9658350" y="6216650"/>
          <p14:tracePt t="188373" x="9461500" y="6216650"/>
          <p14:tracePt t="188390" x="9302750" y="6216650"/>
          <p14:tracePt t="188406" x="9175750" y="6216650"/>
          <p14:tracePt t="188423" x="9099550" y="6235700"/>
          <p14:tracePt t="188440" x="9099550" y="6242050"/>
          <p14:tracePt t="188456" x="9099550" y="6248400"/>
          <p14:tracePt t="188473" x="9105900" y="6254750"/>
          <p14:tracePt t="188490" x="9131300" y="6267450"/>
          <p14:tracePt t="188506" x="9169400" y="6286500"/>
          <p14:tracePt t="188523" x="9213850" y="6292850"/>
          <p14:tracePt t="188540" x="9251950" y="6299200"/>
          <p14:tracePt t="188556" x="9296400" y="6311900"/>
          <p14:tracePt t="188573" x="9321800" y="6311900"/>
          <p14:tracePt t="188675" x="9309100" y="6311900"/>
          <p14:tracePt t="188684" x="9283700" y="6305550"/>
          <p14:tracePt t="188693" x="9245600" y="6299200"/>
          <p14:tracePt t="188706" x="9194800" y="6299200"/>
          <p14:tracePt t="188723" x="8921750" y="6273800"/>
          <p14:tracePt t="188740" x="8553450" y="6254750"/>
          <p14:tracePt t="188756" x="8007350" y="6184900"/>
          <p14:tracePt t="188773" x="7181850" y="6096000"/>
          <p14:tracePt t="188790" x="6229350" y="6000750"/>
          <p14:tracePt t="188806" x="5276850" y="5930900"/>
          <p14:tracePt t="188823" x="4019550" y="5918200"/>
          <p14:tracePt t="188840" x="3403600" y="5918200"/>
          <p14:tracePt t="188856" x="2901950" y="5918200"/>
          <p14:tracePt t="188873" x="2622550" y="5918200"/>
          <p14:tracePt t="188879" x="2533650" y="5918200"/>
          <p14:tracePt t="188889" x="2463800" y="5918200"/>
          <p14:tracePt t="188923" x="2286000" y="5918200"/>
          <p14:tracePt t="188973" x="2070100" y="5943600"/>
          <p14:tracePt t="188990" x="2025650" y="5956300"/>
          <p14:tracePt t="189006" x="1974850" y="5962650"/>
          <p14:tracePt t="189023" x="1924050" y="5981700"/>
          <p14:tracePt t="189040" x="1879600" y="5994400"/>
          <p14:tracePt t="189056" x="1854200" y="6000750"/>
          <p14:tracePt t="189073" x="1841500" y="6000750"/>
          <p14:tracePt t="189121" x="1860550" y="6000750"/>
          <p14:tracePt t="189126" x="1892300" y="6000750"/>
          <p14:tracePt t="189140" x="1924050" y="6007100"/>
          <p14:tracePt t="189156" x="2076450" y="6026150"/>
          <p14:tracePt t="189173" x="2387600" y="6051550"/>
          <p14:tracePt t="189190" x="2540000" y="6051550"/>
          <p14:tracePt t="189207" x="2584450" y="6051550"/>
          <p14:tracePt t="189223" x="2590800" y="6051550"/>
          <p14:tracePt t="189266" x="2590800" y="6045200"/>
          <p14:tracePt t="189281" x="2597150" y="6038850"/>
          <p14:tracePt t="189291" x="2609850" y="6032500"/>
          <p14:tracePt t="189306" x="2628900" y="6026150"/>
          <p14:tracePt t="189323" x="2647950" y="6019800"/>
          <p14:tracePt t="189340" x="2654300" y="6019800"/>
          <p14:tracePt t="189384" x="2654300" y="6013450"/>
          <p14:tracePt t="189393" x="2667000" y="6013450"/>
          <p14:tracePt t="189406" x="2679700" y="6007100"/>
          <p14:tracePt t="189423" x="2692400" y="6007100"/>
          <p14:tracePt t="189484" x="2698750" y="6000750"/>
          <p14:tracePt t="189515" x="2705100" y="6000750"/>
          <p14:tracePt t="189532" x="2705100" y="5994400"/>
          <p14:tracePt t="189648" x="2705100" y="5988050"/>
          <p14:tracePt t="189726" x="2711450" y="5981700"/>
          <p14:tracePt t="189735" x="2717800" y="5981700"/>
          <p14:tracePt t="189818" x="2717800" y="5975350"/>
          <p14:tracePt t="189850" x="2717800" y="5969000"/>
          <p14:tracePt t="191064" x="2743200" y="5962650"/>
          <p14:tracePt t="191073" x="2749550" y="5943600"/>
          <p14:tracePt t="191078" x="2755900" y="5924550"/>
          <p14:tracePt t="191090" x="2755900" y="5886450"/>
          <p14:tracePt t="191107" x="2755900" y="5835650"/>
          <p14:tracePt t="191123" x="2711450" y="5740400"/>
          <p14:tracePt t="191127" x="2692400" y="5695950"/>
          <p14:tracePt t="191140" x="2609850" y="5594350"/>
          <p14:tracePt t="191157" x="2476500" y="5480050"/>
          <p14:tracePt t="191174" x="2330450" y="5365750"/>
          <p14:tracePt t="191190" x="2184400" y="5257800"/>
          <p14:tracePt t="191207" x="2082800" y="5181600"/>
          <p14:tracePt t="191223" x="2006600" y="5111750"/>
          <p14:tracePt t="191240" x="1949450" y="5067300"/>
          <p14:tracePt t="191257" x="1917700" y="5035550"/>
          <p14:tracePt t="191259" x="1911350" y="5022850"/>
          <p14:tracePt t="191273" x="1898650" y="5016500"/>
          <p14:tracePt t="191358" x="1892300" y="5016500"/>
          <p14:tracePt t="191374" x="1892300" y="5003800"/>
          <p14:tracePt t="191390" x="1873250" y="4965700"/>
          <p14:tracePt t="191406" x="1854200" y="4902200"/>
          <p14:tracePt t="191423" x="1816100" y="4826000"/>
          <p14:tracePt t="191440" x="1771650" y="4743450"/>
          <p14:tracePt t="191457" x="1714500" y="4660900"/>
          <p14:tracePt t="191473" x="1682750" y="4597400"/>
          <p14:tracePt t="191490" x="1657350" y="4546600"/>
          <p14:tracePt t="191506" x="1651000" y="4527550"/>
          <p14:tracePt t="191523" x="1651000" y="4521200"/>
          <p14:tracePt t="192759" x="1651000" y="4514850"/>
          <p14:tracePt t="192766" x="1651000" y="4508500"/>
          <p14:tracePt t="192775" x="1651000" y="4502150"/>
          <p14:tracePt t="192790" x="1663700" y="4489450"/>
          <p14:tracePt t="192807" x="1701800" y="4470400"/>
          <p14:tracePt t="192823" x="1765300" y="4464050"/>
          <p14:tracePt t="192840" x="1822450" y="4457700"/>
          <p14:tracePt t="192857" x="1885950" y="4451350"/>
          <p14:tracePt t="192873" x="1930400" y="4451350"/>
          <p14:tracePt t="192890" x="1949450" y="4451350"/>
          <p14:tracePt t="192937" x="1949450" y="4457700"/>
          <p14:tracePt t="192946" x="1955800" y="4457700"/>
          <p14:tracePt t="193016" x="1955800" y="4464050"/>
          <p14:tracePt t="193023" x="1955800" y="4476750"/>
          <p14:tracePt t="193040" x="1968500" y="4489450"/>
          <p14:tracePt t="193056" x="1981200" y="4495800"/>
          <p14:tracePt t="193108" x="1987550" y="4495800"/>
          <p14:tracePt t="193116" x="1987550" y="4483100"/>
          <p14:tracePt t="193124" x="1993900" y="4464050"/>
          <p14:tracePt t="193140" x="1993900" y="4451350"/>
          <p14:tracePt t="193902" x="2006600" y="4451350"/>
          <p14:tracePt t="193911" x="2032000" y="4470400"/>
          <p14:tracePt t="193920" x="2070100" y="4514850"/>
          <p14:tracePt t="193927" x="2101850" y="4565650"/>
          <p14:tracePt t="193940" x="2184400" y="4667250"/>
          <p14:tracePt t="193974" x="2343150" y="4914900"/>
          <p14:tracePt t="194023" x="2508250" y="5391150"/>
          <p14:tracePt t="194041" x="2540000" y="5549900"/>
          <p14:tracePt t="194043" x="2546350" y="5632450"/>
          <p14:tracePt t="194056" x="2565400" y="5721350"/>
          <p14:tracePt t="194073" x="2616200" y="5930900"/>
          <p14:tracePt t="194090" x="2641600" y="6026150"/>
          <p14:tracePt t="194107" x="2667000" y="6108700"/>
          <p14:tracePt t="194123" x="2692400" y="6197600"/>
          <p14:tracePt t="194140" x="2705100" y="6273800"/>
          <p14:tracePt t="194156" x="2705100" y="6330950"/>
          <p14:tracePt t="194173" x="2686050" y="6381750"/>
          <p14:tracePt t="194190" x="2673350" y="6407150"/>
          <p14:tracePt t="194207" x="2673350" y="6419850"/>
          <p14:tracePt t="194243" x="2667000" y="6419850"/>
          <p14:tracePt t="194259" x="2660650" y="6419850"/>
          <p14:tracePt t="194273" x="2647950" y="6407150"/>
          <p14:tracePt t="194290" x="2641600" y="6400800"/>
          <p14:tracePt t="194307" x="2628900" y="6388100"/>
          <p14:tracePt t="194323" x="2609850" y="6362700"/>
          <p14:tracePt t="194340" x="2603500" y="6337300"/>
          <p14:tracePt t="194357" x="2603500" y="6311900"/>
          <p14:tracePt t="194373" x="2609850" y="6305550"/>
          <p14:tracePt t="194390" x="2616200" y="6299200"/>
          <p14:tracePt t="194407" x="2622550" y="6299200"/>
          <p14:tracePt t="194423" x="2654300" y="6299200"/>
          <p14:tracePt t="194440" x="2686050" y="6299200"/>
          <p14:tracePt t="194457" x="2736850" y="6273800"/>
          <p14:tracePt t="194473" x="2774950" y="6248400"/>
          <p14:tracePt t="194490" x="2806700" y="6216650"/>
          <p14:tracePt t="194506" x="2832100" y="6184900"/>
          <p14:tracePt t="194523" x="2844800" y="6153150"/>
          <p14:tracePt t="194540" x="2844800" y="6146800"/>
          <p14:tracePt t="194556" x="2844800" y="6140450"/>
          <p14:tracePt t="194609" x="2844800" y="6134100"/>
          <p14:tracePt t="194616" x="2844800" y="6127750"/>
          <p14:tracePt t="194632" x="2844800" y="6121400"/>
          <p14:tracePt t="194640" x="2844800" y="6115050"/>
          <p14:tracePt t="194656" x="2851150" y="6108700"/>
          <p14:tracePt t="194673" x="2851150" y="6102350"/>
          <p14:tracePt t="194706" x="2851150" y="6096000"/>
          <p14:tracePt t="194897" x="2863850" y="6096000"/>
          <p14:tracePt t="194903" x="2882900" y="6096000"/>
          <p14:tracePt t="194956" x="3003550" y="6096000"/>
          <p14:tracePt t="194973" x="3048000" y="6096000"/>
          <p14:tracePt t="195084" x="3048000" y="6089650"/>
          <p14:tracePt t="196243" x="3041650" y="6089650"/>
          <p14:tracePt t="196251" x="3022600" y="6089650"/>
          <p14:tracePt t="196260" x="3003550" y="6089650"/>
          <p14:tracePt t="196273" x="2997200" y="6089650"/>
          <p14:tracePt t="196290" x="2978150" y="6089650"/>
          <p14:tracePt t="196307" x="2971800" y="6083300"/>
          <p14:tracePt t="196323" x="2959100" y="6070600"/>
          <p14:tracePt t="196340" x="2940050" y="6045200"/>
          <p14:tracePt t="196357" x="2876550" y="6007100"/>
          <p14:tracePt t="196373" x="2730500" y="5886450"/>
          <p14:tracePt t="196390" x="2571750" y="5765800"/>
          <p14:tracePt t="196407" x="2362200" y="5575300"/>
          <p14:tracePt t="196423" x="2133600" y="5365750"/>
          <p14:tracePt t="196440" x="1993900" y="5238750"/>
          <p14:tracePt t="196443" x="1930400" y="5194300"/>
          <p14:tracePt t="196457" x="1866900" y="5143500"/>
          <p14:tracePt t="196473" x="1797050" y="5092700"/>
          <p14:tracePt t="196490" x="1778000" y="5073650"/>
          <p14:tracePt t="196523" x="1771650" y="5060950"/>
          <p14:tracePt t="196540" x="1765300" y="5035550"/>
          <p14:tracePt t="196556" x="1758950" y="5016500"/>
          <p14:tracePt t="196574" x="1739900" y="4984750"/>
          <p14:tracePt t="196590" x="1727200" y="4965700"/>
          <p14:tracePt t="196606" x="1720850" y="4953000"/>
          <p14:tracePt t="196645" x="1733550" y="4959350"/>
          <p14:tracePt t="196656" x="1746250" y="4984750"/>
          <p14:tracePt t="196673" x="1784350" y="5067300"/>
          <p14:tracePt t="196690" x="1835150" y="5168900"/>
          <p14:tracePt t="196707" x="1873250" y="5264150"/>
          <p14:tracePt t="196723" x="1955800" y="5435600"/>
          <p14:tracePt t="196740" x="2038350" y="5562600"/>
          <p14:tracePt t="196757" x="2120900" y="5702300"/>
          <p14:tracePt t="196773" x="2216150" y="5835650"/>
          <p14:tracePt t="196790" x="2286000" y="5962650"/>
          <p14:tracePt t="196807" x="2349500" y="6032500"/>
          <p14:tracePt t="196823" x="2393950" y="6064250"/>
          <p14:tracePt t="196840" x="2413000" y="6076950"/>
          <p14:tracePt t="196857" x="2419350" y="6083300"/>
          <p14:tracePt t="196873" x="2425700" y="6089650"/>
          <p14:tracePt t="196879" x="2432050" y="6096000"/>
          <p14:tracePt t="196923" x="2438400" y="6102350"/>
          <p14:tracePt t="196973" x="2476500" y="6108700"/>
          <p14:tracePt t="196990" x="2501900" y="6115050"/>
          <p14:tracePt t="197007" x="2533650" y="6121400"/>
          <p14:tracePt t="197023" x="2571750" y="6134100"/>
          <p14:tracePt t="197040" x="2603500" y="6140450"/>
          <p14:tracePt t="197056" x="2616200" y="6140450"/>
          <p14:tracePt t="197136" x="2616200" y="6134100"/>
          <p14:tracePt t="197143" x="2622550" y="6134100"/>
          <p14:tracePt t="197159" x="2622550" y="6127750"/>
          <p14:tracePt t="197425" x="2641600" y="6127750"/>
          <p14:tracePt t="197433" x="2654300" y="6127750"/>
          <p14:tracePt t="197442" x="2673350" y="6134100"/>
          <p14:tracePt t="197457" x="2711450" y="6134100"/>
          <p14:tracePt t="197473" x="2774950" y="6140450"/>
          <p14:tracePt t="197490" x="2825750" y="6146800"/>
          <p14:tracePt t="197492" x="2844800" y="6146800"/>
          <p14:tracePt t="197507" x="2863850" y="6146800"/>
          <p14:tracePt t="197523" x="2889250" y="6146800"/>
          <p14:tracePt t="197540" x="2901950" y="6140450"/>
          <p14:tracePt t="197557" x="2908300" y="6140450"/>
          <p14:tracePt t="197573" x="2921000" y="6140450"/>
          <p14:tracePt t="197590" x="2927350" y="6140450"/>
          <p14:tracePt t="197606" x="2959100" y="6140450"/>
          <p14:tracePt t="197624" x="3009900" y="6140450"/>
          <p14:tracePt t="197644" x="3054350" y="6140450"/>
          <p14:tracePt t="197657" x="3111500" y="6140450"/>
          <p14:tracePt t="197673" x="3168650" y="6134100"/>
          <p14:tracePt t="197690" x="3200400" y="6134100"/>
          <p14:tracePt t="197707" x="3232150" y="6127750"/>
          <p14:tracePt t="197723" x="3244850" y="6127750"/>
          <p14:tracePt t="197740" x="3257550" y="6127750"/>
          <p14:tracePt t="197812" x="3263900" y="6127750"/>
          <p14:tracePt t="197820" x="3270250" y="6127750"/>
          <p14:tracePt t="197836" x="3276600" y="6127750"/>
          <p14:tracePt t="197843" x="3282950" y="6127750"/>
          <p14:tracePt t="199532" x="3295650" y="6127750"/>
          <p14:tracePt t="199541" x="3321050" y="6127750"/>
          <p14:tracePt t="199557" x="3359150" y="6127750"/>
          <p14:tracePt t="199574" x="3403600" y="6127750"/>
          <p14:tracePt t="199590" x="3441700" y="6127750"/>
          <p14:tracePt t="199607" x="3467100" y="6127750"/>
          <p14:tracePt t="199623" x="3498850" y="6127750"/>
          <p14:tracePt t="199640" x="3505200" y="6127750"/>
          <p14:tracePt t="200434" x="3492500" y="6127750"/>
          <p14:tracePt t="200443" x="3454400" y="6127750"/>
          <p14:tracePt t="200450" x="3416300" y="6127750"/>
          <p14:tracePt t="200460" x="3371850" y="6127750"/>
          <p14:tracePt t="200474" x="3302000" y="6127750"/>
          <p14:tracePt t="200490" x="3257550" y="6127750"/>
          <p14:tracePt t="200507" x="3238500" y="6127750"/>
          <p14:tracePt t="200523" x="3232150" y="6127750"/>
          <p14:tracePt t="200557" x="3219450" y="6127750"/>
          <p14:tracePt t="200573" x="3206750" y="6127750"/>
          <p14:tracePt t="200590" x="3194050" y="6127750"/>
          <p14:tracePt t="200623" x="3187700" y="6127750"/>
          <p14:tracePt t="200698" x="3194050" y="6127750"/>
          <p14:tracePt t="200706" x="3200400" y="6121400"/>
          <p14:tracePt t="200713" x="3225800" y="6121400"/>
          <p14:tracePt t="200723" x="3251200" y="6115050"/>
          <p14:tracePt t="200740" x="3308350" y="6108700"/>
          <p14:tracePt t="200757" x="3384550" y="6108700"/>
          <p14:tracePt t="200773" x="3454400" y="6108700"/>
          <p14:tracePt t="200790" x="3505200" y="6108700"/>
          <p14:tracePt t="200807" x="3517900" y="6108700"/>
          <p14:tracePt t="201212" x="3505200" y="6108700"/>
          <p14:tracePt t="201221" x="3492500" y="6108700"/>
          <p14:tracePt t="201227" x="3479800" y="6108700"/>
          <p14:tracePt t="201241" x="3467100" y="6108700"/>
          <p14:tracePt t="201257" x="3429000" y="6108700"/>
          <p14:tracePt t="201273" x="3384550" y="6115050"/>
          <p14:tracePt t="201290" x="3365500" y="6121400"/>
          <p14:tracePt t="201323" x="3359150" y="6121400"/>
          <p14:tracePt t="201390" x="3365500" y="6121400"/>
          <p14:tracePt t="201397" x="3371850" y="6115050"/>
          <p14:tracePt t="201406" x="3378200" y="6115050"/>
          <p14:tracePt t="201423" x="3390900" y="6108700"/>
          <p14:tracePt t="201440" x="3409950" y="6108700"/>
          <p14:tracePt t="201457" x="3429000" y="6108700"/>
          <p14:tracePt t="201474" x="3448050" y="6108700"/>
          <p14:tracePt t="201490" x="3473450" y="6108700"/>
          <p14:tracePt t="201507" x="3517900" y="6108700"/>
          <p14:tracePt t="201523" x="3536950" y="6108700"/>
          <p14:tracePt t="201540" x="3543300" y="6108700"/>
          <p14:tracePt t="202230" x="3530600" y="6108700"/>
          <p14:tracePt t="202238" x="3511550" y="6108700"/>
          <p14:tracePt t="202246" x="3492500" y="6108700"/>
          <p14:tracePt t="202256" x="3467100" y="6108700"/>
          <p14:tracePt t="202274" x="3397250" y="6108700"/>
          <p14:tracePt t="202291" x="3333750" y="6108700"/>
          <p14:tracePt t="202306" x="3282950" y="6115050"/>
          <p14:tracePt t="202323" x="3200400" y="6121400"/>
          <p14:tracePt t="202340" x="3136900" y="6134100"/>
          <p14:tracePt t="202357" x="3067050" y="6134100"/>
          <p14:tracePt t="202373" x="2959100" y="6146800"/>
          <p14:tracePt t="202390" x="2857500" y="6153150"/>
          <p14:tracePt t="202407" x="2762250" y="6153150"/>
          <p14:tracePt t="202423" x="2667000" y="6153150"/>
          <p14:tracePt t="202440" x="2616200" y="6146800"/>
          <p14:tracePt t="202456" x="2590800" y="6146800"/>
          <p14:tracePt t="202473" x="2565400" y="6146800"/>
          <p14:tracePt t="202490" x="2546350" y="6146800"/>
          <p14:tracePt t="202580" x="2559050" y="6146800"/>
          <p14:tracePt t="202588" x="2590800" y="6140450"/>
          <p14:tracePt t="202596" x="2635250" y="6140450"/>
          <p14:tracePt t="202606" x="2673350" y="6140450"/>
          <p14:tracePt t="202623" x="2762250" y="6134100"/>
          <p14:tracePt t="202640" x="2857500" y="6134100"/>
          <p14:tracePt t="202657" x="2927350" y="6140450"/>
          <p14:tracePt t="202673" x="3009900" y="6140450"/>
          <p14:tracePt t="202690" x="3054350" y="6140450"/>
          <p14:tracePt t="202707" x="3098800" y="6134100"/>
          <p14:tracePt t="202723" x="3168650" y="6127750"/>
          <p14:tracePt t="202740" x="3263900" y="6121400"/>
          <p14:tracePt t="202757" x="3346450" y="6121400"/>
          <p14:tracePt t="202773" x="3390900" y="6121400"/>
          <p14:tracePt t="202852" x="3378200" y="6121400"/>
          <p14:tracePt t="202860" x="3346450" y="6121400"/>
          <p14:tracePt t="202873" x="3282950" y="6115050"/>
          <p14:tracePt t="202890" x="3175000" y="6121400"/>
          <p14:tracePt t="202924" x="3048000" y="6121400"/>
          <p14:tracePt t="202973" x="3206750" y="6115050"/>
          <p14:tracePt t="202991" x="3352800" y="6108700"/>
          <p14:tracePt t="203007" x="3479800" y="6108700"/>
          <p14:tracePt t="203023" x="3556000" y="6102350"/>
          <p14:tracePt t="208566" x="3613150" y="6096000"/>
          <p14:tracePt t="208573" x="3759200" y="6076950"/>
          <p14:tracePt t="208590" x="4502150" y="6051550"/>
          <p14:tracePt t="208607" x="5480050" y="6051550"/>
          <p14:tracePt t="208624" x="6153150" y="6140450"/>
          <p14:tracePt t="208640" x="6267450" y="6248400"/>
          <p14:tracePt t="208657" x="6273800" y="6350000"/>
          <p14:tracePt t="208673" x="6242050" y="6591300"/>
          <p14:tracePt t="208690" x="6242050" y="6794500"/>
          <p14:tracePt t="208707" x="6261100" y="6851650"/>
          <p14:tracePt t="208740" x="6235700" y="6851650"/>
          <p14:tracePt t="208757" x="6178550" y="6851650"/>
          <p14:tracePt t="208773" x="6102350" y="6851650"/>
          <p14:tracePt t="208790" x="6096000" y="6851650"/>
          <p14:tracePt t="208823" x="6076950" y="6838950"/>
          <p14:tracePt t="208840" x="6038850" y="6781800"/>
          <p14:tracePt t="208857" x="6000750" y="6705600"/>
          <p14:tracePt t="208873" x="5930900" y="6604000"/>
          <p14:tracePt t="208878" x="5899150" y="6553200"/>
          <p14:tracePt t="208890" x="5873750" y="6508750"/>
          <p14:tracePt t="208906" x="5803900" y="6407150"/>
          <p14:tracePt t="208908" x="5759450" y="6350000"/>
          <p14:tracePt t="208973" x="5099050" y="5848350"/>
          <p14:tracePt t="208976" x="5003800" y="5810250"/>
          <p14:tracePt t="208990" x="4921250" y="5759450"/>
          <p14:tracePt t="209007" x="4781550" y="5702300"/>
          <p14:tracePt t="209023" x="4616450" y="5626100"/>
          <p14:tracePt t="209040" x="4572000" y="5607050"/>
          <p14:tracePt t="209057" x="4559300" y="5607050"/>
          <p14:tracePt t="209073" x="4552950" y="5607050"/>
          <p14:tracePt t="209107" x="4533900" y="5632450"/>
          <p14:tracePt t="209123" x="4413250" y="5765800"/>
          <p14:tracePt t="209140" x="4260850" y="5867400"/>
          <p14:tracePt t="209157" x="4140200" y="5930900"/>
          <p14:tracePt t="209173" x="4070350" y="5969000"/>
          <p14:tracePt t="209191" x="4051300" y="5975350"/>
          <p14:tracePt t="209223" x="4057650" y="5975350"/>
          <p14:tracePt t="209240" x="4102100" y="5949950"/>
          <p14:tracePt t="209257" x="4152900" y="5918200"/>
          <p14:tracePt t="209273" x="4178300" y="5918200"/>
          <p14:tracePt t="209326" x="4191000" y="5918200"/>
          <p14:tracePt t="209334" x="4210050" y="5918200"/>
          <p14:tracePt t="209343" x="4229100" y="5918200"/>
          <p14:tracePt t="209357" x="4248150" y="5924550"/>
          <p14:tracePt t="209373" x="4286250" y="5930900"/>
          <p14:tracePt t="209390" x="4305300" y="5937250"/>
          <p14:tracePt t="209444" x="4311650" y="5937250"/>
          <p14:tracePt t="209453" x="4318000" y="5937250"/>
          <p14:tracePt t="209458" x="4330700" y="5943600"/>
          <p14:tracePt t="209473" x="4356100" y="5949950"/>
          <p14:tracePt t="209490" x="4375150" y="5949950"/>
          <p14:tracePt t="209507" x="4387850" y="5949950"/>
          <p14:tracePt t="213122" x="4400550" y="5949950"/>
          <p14:tracePt t="213130" x="4438650" y="5949950"/>
          <p14:tracePt t="213157" x="4546600" y="5949950"/>
          <p14:tracePt t="213450" x="4565650" y="5969000"/>
          <p14:tracePt t="213456" x="4629150" y="6000750"/>
          <p14:tracePt t="213474" x="4787900" y="6057900"/>
          <p14:tracePt t="213490" x="4991100" y="6102350"/>
          <p14:tracePt t="213507" x="5207000" y="6115050"/>
          <p14:tracePt t="213523" x="5359400" y="6102350"/>
          <p14:tracePt t="213541" x="5429250" y="6089650"/>
          <p14:tracePt t="213557" x="5454650" y="6076950"/>
          <p14:tracePt t="213628" x="5441950" y="6076950"/>
          <p14:tracePt t="213636" x="5422900" y="6070600"/>
          <p14:tracePt t="213643" x="5397500" y="6064250"/>
          <p14:tracePt t="213657" x="5340350" y="6057900"/>
          <p14:tracePt t="213673" x="5124450" y="6051550"/>
          <p14:tracePt t="213690" x="4972050" y="6045200"/>
          <p14:tracePt t="213707" x="4832350" y="6038850"/>
          <p14:tracePt t="213723" x="4749800" y="6026150"/>
          <p14:tracePt t="213740" x="4730750" y="6019800"/>
          <p14:tracePt t="214002" x="4724400" y="6019800"/>
          <p14:tracePt t="214010" x="4718050" y="6007100"/>
          <p14:tracePt t="214016" x="4711700" y="5994400"/>
          <p14:tracePt t="214032" x="4711700" y="5988050"/>
          <p14:tracePt t="214040" x="4705350" y="5988050"/>
          <p14:tracePt t="214320" x="4711700" y="5988050"/>
          <p14:tracePt t="214328" x="4730750" y="5994400"/>
          <p14:tracePt t="214340" x="4756150" y="5994400"/>
          <p14:tracePt t="214357" x="4876800" y="5994400"/>
          <p14:tracePt t="214373" x="5486400" y="6032500"/>
          <p14:tracePt t="214390" x="6197600" y="6070600"/>
          <p14:tracePt t="214407" x="7004050" y="6083300"/>
          <p14:tracePt t="214423" x="7715250" y="6096000"/>
          <p14:tracePt t="214440" x="8305800" y="6121400"/>
          <p14:tracePt t="214457" x="8794750" y="6165850"/>
          <p14:tracePt t="214473" x="9118600" y="6184900"/>
          <p14:tracePt t="214490" x="9251950" y="6184900"/>
          <p14:tracePt t="214507" x="9315450" y="6184900"/>
          <p14:tracePt t="214624" x="9328150" y="6191250"/>
          <p14:tracePt t="214630" x="9328150" y="6197600"/>
          <p14:tracePt t="214639" x="9334500" y="6203950"/>
          <p14:tracePt t="214657" x="9347200" y="6216650"/>
          <p14:tracePt t="214674" x="9372600" y="6235700"/>
          <p14:tracePt t="214690" x="9410700" y="6261100"/>
          <p14:tracePt t="214707" x="9480550" y="6286500"/>
          <p14:tracePt t="214709" x="9512300" y="6299200"/>
          <p14:tracePt t="214723" x="9613900" y="6324600"/>
          <p14:tracePt t="214740" x="9658350" y="6330950"/>
          <p14:tracePt t="214757" x="9671050" y="6337300"/>
          <p14:tracePt t="214848" x="9664700" y="6343650"/>
          <p14:tracePt t="214856" x="9652000" y="6350000"/>
          <p14:tracePt t="214874" x="9626600" y="6350000"/>
          <p14:tracePt t="214878" x="9607550" y="6356350"/>
          <p14:tracePt t="214890" x="9601200" y="6356350"/>
          <p14:tracePt t="214924" x="9563100" y="6337300"/>
          <p14:tracePt t="214974" x="9480550" y="6197600"/>
          <p14:tracePt t="214990" x="9474200" y="6178550"/>
          <p14:tracePt t="215007" x="9474200" y="6172200"/>
          <p14:tracePt t="215023" x="9474200" y="6165850"/>
          <p14:tracePt t="215041" x="9467850" y="6159500"/>
          <p14:tracePt t="215057" x="9467850" y="6146800"/>
          <p14:tracePt t="215073" x="9455150" y="6134100"/>
          <p14:tracePt t="215090" x="9455150" y="6127750"/>
          <p14:tracePt t="215107" x="9448800" y="6121400"/>
          <p14:tracePt t="215123" x="9442450" y="6102350"/>
          <p14:tracePt t="215140" x="9436100" y="6089650"/>
          <p14:tracePt t="215157" x="9429750" y="6057900"/>
          <p14:tracePt t="215173" x="9417050" y="6038850"/>
          <p14:tracePt t="215190" x="9417050" y="6032500"/>
          <p14:tracePt t="215534" x="9404350" y="6019800"/>
          <p14:tracePt t="215541" x="9391650" y="5994400"/>
          <p14:tracePt t="215557" x="9359900" y="5956300"/>
          <p14:tracePt t="215573" x="9315450" y="5918200"/>
          <p14:tracePt t="215590" x="9296400" y="5886450"/>
          <p14:tracePt t="215607" x="9283700" y="5880100"/>
          <p14:tracePt t="215623" x="9283700" y="5873750"/>
          <p14:tracePt t="215657" x="9283700" y="5867400"/>
          <p14:tracePt t="215673" x="9283700" y="5861050"/>
          <p14:tracePt t="215690" x="9283700" y="5854700"/>
          <p14:tracePt t="215707" x="9283700" y="5848350"/>
          <p14:tracePt t="215723" x="9283700" y="5835650"/>
          <p14:tracePt t="215852" x="9290050" y="5835650"/>
          <p14:tracePt t="215864" x="9296400" y="5835650"/>
          <p14:tracePt t="215898" x="9302750" y="5835650"/>
          <p14:tracePt t="216886" x="9309100" y="5835650"/>
          <p14:tracePt t="216894" x="9315450" y="5835650"/>
          <p14:tracePt t="216923" x="9404350" y="5848350"/>
          <p14:tracePt t="216974" x="9740900" y="5892800"/>
          <p14:tracePt t="216990" x="9747250" y="5899150"/>
          <p14:tracePt t="217023" x="9747250" y="5905500"/>
          <p14:tracePt t="217041" x="9747250" y="5911850"/>
          <p14:tracePt t="217057" x="9715500" y="5918200"/>
          <p14:tracePt t="217073" x="9677400" y="5924550"/>
          <p14:tracePt t="217090" x="9607550" y="5924550"/>
          <p14:tracePt t="217107" x="9525000" y="5924550"/>
          <p14:tracePt t="217123" x="9467850" y="5924550"/>
          <p14:tracePt t="217140" x="9429750" y="5911850"/>
          <p14:tracePt t="217384" x="9417050" y="5892800"/>
          <p14:tracePt t="217394" x="9398000" y="5886450"/>
          <p14:tracePt t="217401" x="9378950" y="5867400"/>
          <p14:tracePt t="217407" x="9353550" y="5861050"/>
          <p14:tracePt t="217424" x="9315450" y="5835650"/>
          <p14:tracePt t="217440" x="9302750" y="5835650"/>
          <p14:tracePt t="217474" x="9302750" y="5829300"/>
          <p14:tracePt t="217562" x="9309100" y="5829300"/>
          <p14:tracePt t="218084" x="9290050" y="5829300"/>
          <p14:tracePt t="218093" x="9239250" y="5829300"/>
          <p14:tracePt t="218099" x="9150350" y="5842000"/>
          <p14:tracePt t="218107" x="8997950" y="5861050"/>
          <p14:tracePt t="218123" x="8483600" y="5905500"/>
          <p14:tracePt t="218141" x="7829550" y="5930900"/>
          <p14:tracePt t="218157" x="7016750" y="5943600"/>
          <p14:tracePt t="218174" x="6248400" y="5943600"/>
          <p14:tracePt t="218176" x="5937250" y="5943600"/>
          <p14:tracePt t="218191" x="5708650" y="5943600"/>
          <p14:tracePt t="218207" x="5353050" y="5969000"/>
          <p14:tracePt t="218224" x="5060950" y="6013450"/>
          <p14:tracePt t="218240" x="4908550" y="6057900"/>
          <p14:tracePt t="218257" x="4737100" y="6102350"/>
          <p14:tracePt t="218262" x="4648200" y="6121400"/>
          <p14:tracePt t="218273" x="4540250" y="6146800"/>
          <p14:tracePt t="218290" x="4343400" y="6184900"/>
          <p14:tracePt t="218307" x="4229100" y="6210300"/>
          <p14:tracePt t="218323" x="4203700" y="6210300"/>
          <p14:tracePt t="218357" x="4197350" y="6210300"/>
          <p14:tracePt t="218374" x="4184650" y="6203950"/>
          <p14:tracePt t="218390" x="4165600" y="6184900"/>
          <p14:tracePt t="218407" x="4146550" y="6172200"/>
          <p14:tracePt t="218423" x="4127500" y="6153150"/>
          <p14:tracePt t="218440" x="4114800" y="6134100"/>
          <p14:tracePt t="218474" x="4114800" y="6127750"/>
          <p14:tracePt t="218490" x="4114800" y="6115050"/>
          <p14:tracePt t="218507" x="4121150" y="6108700"/>
          <p14:tracePt t="218524" x="4159250" y="6089650"/>
          <p14:tracePt t="218540" x="4216400" y="6076950"/>
          <p14:tracePt t="218557" x="4267200" y="6057900"/>
          <p14:tracePt t="218574" x="4324350" y="6057900"/>
          <p14:tracePt t="218590" x="4356100" y="6045200"/>
          <p14:tracePt t="218606" x="4381500" y="6038850"/>
          <p14:tracePt t="218623" x="4394200" y="6038850"/>
          <p14:tracePt t="218692" x="4394200" y="6032500"/>
          <p14:tracePt t="218706" x="4381500" y="6032500"/>
          <p14:tracePt t="218723" x="4356100" y="6026150"/>
          <p14:tracePt t="218740" x="4337050" y="6019800"/>
          <p14:tracePt t="218757" x="4324350" y="6013450"/>
          <p14:tracePt t="218774" x="4318000" y="6013450"/>
          <p14:tracePt t="218790" x="4305300" y="6007100"/>
          <p14:tracePt t="218807" x="4298950" y="6007100"/>
          <p14:tracePt t="218823" x="4292600" y="6000750"/>
          <p14:tracePt t="218840" x="4279900" y="5994400"/>
          <p14:tracePt t="218857" x="4273550" y="5994400"/>
          <p14:tracePt t="218874" x="4260850" y="5994400"/>
          <p14:tracePt t="219032" x="4267200" y="5994400"/>
          <p14:tracePt t="219212" x="4260850" y="5994400"/>
          <p14:tracePt t="219218" x="4248150" y="5994400"/>
          <p14:tracePt t="219227" x="4222750" y="5994400"/>
          <p14:tracePt t="219240" x="4210050" y="5994400"/>
          <p14:tracePt t="219257" x="4184650" y="5994400"/>
          <p14:tracePt t="219273" x="4165600" y="5994400"/>
          <p14:tracePt t="219290" x="4165600" y="5988050"/>
          <p14:tracePt t="219335" x="4159250" y="5988050"/>
          <p14:tracePt t="219349" x="4152900" y="5988050"/>
          <p14:tracePt t="219381" x="4146550" y="5988050"/>
          <p14:tracePt t="219538" x="4146550" y="5981700"/>
          <p14:tracePt t="219546" x="4152900" y="5981700"/>
          <p14:tracePt t="219557" x="4165600" y="5981700"/>
          <p14:tracePt t="219574" x="4191000" y="5969000"/>
          <p14:tracePt t="219591" x="4229100" y="5962650"/>
          <p14:tracePt t="219607" x="4292600" y="5962650"/>
          <p14:tracePt t="219609" x="4318000" y="5962650"/>
          <p14:tracePt t="219623" x="4349750" y="5962650"/>
          <p14:tracePt t="219640" x="4375150" y="5969000"/>
          <p14:tracePt t="219657" x="4400550" y="5969000"/>
          <p14:tracePt t="219673" x="4432300" y="5969000"/>
          <p14:tracePt t="219690" x="4464050" y="5969000"/>
          <p14:tracePt t="219707" x="4495800" y="5969000"/>
          <p14:tracePt t="219724" x="4533900" y="5969000"/>
          <p14:tracePt t="219740" x="4572000" y="5975350"/>
          <p14:tracePt t="219757" x="4603750" y="5975350"/>
          <p14:tracePt t="219773" x="4641850" y="5975350"/>
          <p14:tracePt t="219777" x="4660900" y="5975350"/>
          <p14:tracePt t="219790" x="4679950" y="5981700"/>
          <p14:tracePt t="219807" x="4705350" y="5988050"/>
          <p14:tracePt t="219824" x="4724400" y="5994400"/>
          <p14:tracePt t="220432" x="4743450" y="5988050"/>
          <p14:tracePt t="220441" x="4794250" y="5975350"/>
          <p14:tracePt t="220457" x="4984750" y="5962650"/>
          <p14:tracePt t="220473" x="5365750" y="5956300"/>
          <p14:tracePt t="220489" x="5924550" y="5949950"/>
          <p14:tracePt t="220506" x="6457950" y="5962650"/>
          <p14:tracePt t="220523" x="7359650" y="5981700"/>
          <p14:tracePt t="220540" x="7861300" y="5981700"/>
          <p14:tracePt t="220556" x="8223250" y="5994400"/>
          <p14:tracePt t="220573" x="8439150" y="5994400"/>
          <p14:tracePt t="220589" x="8591550" y="5994400"/>
          <p14:tracePt t="220606" x="8680450" y="5981700"/>
          <p14:tracePt t="220623" x="8731250" y="5975350"/>
          <p14:tracePt t="220640" x="8756650" y="5962650"/>
          <p14:tracePt t="220712" x="8763000" y="5962650"/>
          <p14:tracePt t="220728" x="8775700" y="5949950"/>
          <p14:tracePt t="220734" x="8794750" y="5949950"/>
          <p14:tracePt t="220750" x="8801100" y="5949950"/>
          <p14:tracePt t="220844" x="8807450" y="5949950"/>
          <p14:tracePt t="220853" x="8813800" y="5949950"/>
          <p14:tracePt t="220865" x="8826500" y="5949950"/>
          <p14:tracePt t="220873" x="8839200" y="5949950"/>
          <p14:tracePt t="220890" x="8883650" y="5943600"/>
          <p14:tracePt t="220907" x="8953500" y="5930900"/>
          <p14:tracePt t="220941" x="9182100" y="5861050"/>
          <p14:tracePt t="220990" x="9340850" y="5784850"/>
          <p14:tracePt t="221007" x="9340850" y="5778500"/>
          <p14:tracePt t="221372" x="9366250" y="5791200"/>
          <p14:tracePt t="221381" x="9378950" y="5797550"/>
          <p14:tracePt t="221390" x="9391650" y="5803900"/>
          <p14:tracePt t="221407" x="9410700" y="5810250"/>
          <p14:tracePt t="221423" x="9423400" y="5835650"/>
          <p14:tracePt t="221440" x="9436100" y="5854700"/>
          <p14:tracePt t="221457" x="9455150" y="5880100"/>
          <p14:tracePt t="221473" x="9467850" y="5899150"/>
          <p14:tracePt t="221490" x="9467850" y="5905500"/>
          <p14:tracePt t="221506" x="9474200" y="5911850"/>
          <p14:tracePt t="221539" x="9480550" y="5918200"/>
          <p14:tracePt t="221556" x="9480550" y="5924550"/>
          <p14:tracePt t="221573" x="9486900" y="5937250"/>
          <p14:tracePt t="221589" x="9486900" y="5943600"/>
          <p14:tracePt t="221623" x="9493250" y="5943600"/>
          <p14:tracePt t="221639" x="9499600" y="5949950"/>
          <p14:tracePt t="221656" x="9499600" y="5956300"/>
          <p14:tracePt t="221673" x="9505950" y="5956300"/>
          <p14:tracePt t="221690" x="9505950" y="5962650"/>
          <p14:tracePt t="221707" x="9512300" y="5969000"/>
          <p14:tracePt t="221723" x="9518650" y="5969000"/>
          <p14:tracePt t="221740" x="9518650" y="5975350"/>
          <p14:tracePt t="221757" x="9531350" y="5975350"/>
          <p14:tracePt t="221773" x="9537700" y="5975350"/>
          <p14:tracePt t="221790" x="9550400" y="5975350"/>
          <p14:tracePt t="221807" x="9563100" y="5975350"/>
          <p14:tracePt t="221823" x="9588500" y="5975350"/>
          <p14:tracePt t="221840" x="9607550" y="5975350"/>
          <p14:tracePt t="221857" x="9632950" y="5975350"/>
          <p14:tracePt t="221873" x="9664700" y="5975350"/>
          <p14:tracePt t="221877" x="9683750" y="5975350"/>
          <p14:tracePt t="221890" x="9702800" y="5975350"/>
          <p14:tracePt t="221925" x="9798050" y="5975350"/>
          <p14:tracePt t="221974" x="9823450" y="5975350"/>
          <p14:tracePt t="222007" x="9836150" y="5975350"/>
          <p14:tracePt t="223300" x="9829800" y="5975350"/>
          <p14:tracePt t="223311" x="9804400" y="5969000"/>
          <p14:tracePt t="223316" x="9766300" y="5962650"/>
          <p14:tracePt t="223325" x="9715500" y="5943600"/>
          <p14:tracePt t="223340" x="9556750" y="5924550"/>
          <p14:tracePt t="223357" x="9271000" y="5899150"/>
          <p14:tracePt t="223374" x="8921750" y="5892800"/>
          <p14:tracePt t="223390" x="8540750" y="5892800"/>
          <p14:tracePt t="223407" x="8248650" y="5930900"/>
          <p14:tracePt t="223424" x="7981950" y="5975350"/>
          <p14:tracePt t="223441" x="7670800" y="6019800"/>
          <p14:tracePt t="223457" x="7524750" y="6064250"/>
          <p14:tracePt t="223473" x="7353300" y="6108700"/>
          <p14:tracePt t="223490" x="7099300" y="6140450"/>
          <p14:tracePt t="223507" x="6750050" y="6191250"/>
          <p14:tracePt t="223523" x="6242050" y="6223000"/>
          <p14:tracePt t="223540" x="5638800" y="6235700"/>
          <p14:tracePt t="223557" x="4997450" y="6203950"/>
          <p14:tracePt t="223574" x="4127500" y="6089650"/>
          <p14:tracePt t="223590" x="3562350" y="6013450"/>
          <p14:tracePt t="223607" x="3143250" y="5949950"/>
          <p14:tracePt t="223624" x="2844800" y="5905500"/>
          <p14:tracePt t="223626" x="2774950" y="5886450"/>
          <p14:tracePt t="223640" x="2730500" y="5867400"/>
          <p14:tracePt t="223657" x="2679700" y="5822950"/>
          <p14:tracePt t="223673" x="2647950" y="5797550"/>
          <p14:tracePt t="223690" x="2647950" y="5784850"/>
          <p14:tracePt t="223707" x="2647950" y="5778500"/>
          <p14:tracePt t="223820" x="2660650" y="5778500"/>
          <p14:tracePt t="223828" x="2673350" y="5784850"/>
          <p14:tracePt t="223836" x="2698750" y="5797550"/>
          <p14:tracePt t="223844" x="2736850" y="5803900"/>
          <p14:tracePt t="223856" x="2787650" y="5810250"/>
          <p14:tracePt t="223873" x="2952750" y="5829300"/>
          <p14:tracePt t="223890" x="3130550" y="5842000"/>
          <p14:tracePt t="223892" x="3219450" y="5842000"/>
          <p14:tracePt t="223906" x="3314700" y="5842000"/>
          <p14:tracePt t="223940" x="3473450" y="5829300"/>
          <p14:tracePt t="223990" x="3479800" y="5803900"/>
          <p14:tracePt t="224007" x="3479800" y="5791200"/>
          <p14:tracePt t="224024" x="3479800" y="5784850"/>
          <p14:tracePt t="224040" x="3479800" y="5772150"/>
          <p14:tracePt t="224086" x="3473450" y="5772150"/>
          <p14:tracePt t="224093" x="3473450" y="5765800"/>
          <p14:tracePt t="224107" x="3467100" y="5740400"/>
          <p14:tracePt t="224124" x="3448050" y="5689600"/>
          <p14:tracePt t="224140" x="3441700" y="5651500"/>
          <p14:tracePt t="224157" x="3416300" y="5594350"/>
          <p14:tracePt t="224173" x="3390900" y="5530850"/>
          <p14:tracePt t="224190" x="3346450" y="5422900"/>
          <p14:tracePt t="224207" x="3276600" y="5289550"/>
          <p14:tracePt t="224224" x="3194050" y="5143500"/>
          <p14:tracePt t="224240" x="3079750" y="5041900"/>
          <p14:tracePt t="224257" x="2978150" y="4997450"/>
          <p14:tracePt t="224467" x="2965450" y="4972050"/>
          <p14:tracePt t="224475" x="2965450" y="4965700"/>
          <p14:tracePt t="224490" x="2965450" y="4959350"/>
          <p14:tracePt t="224507" x="2940050" y="4953000"/>
          <p14:tracePt t="224524" x="2908300" y="4946650"/>
          <p14:tracePt t="224569" x="2908300" y="4933950"/>
          <p14:tracePt t="224576" x="2908300" y="4914900"/>
          <p14:tracePt t="224590" x="2933700" y="4857750"/>
          <p14:tracePt t="224607" x="2984500" y="4781550"/>
          <p14:tracePt t="224624" x="3048000" y="4711700"/>
          <p14:tracePt t="224640" x="3092450" y="4660900"/>
          <p14:tracePt t="224657" x="3130550" y="4610100"/>
          <p14:tracePt t="224673" x="3143250" y="4591050"/>
          <p14:tracePt t="224690" x="3155950" y="4584700"/>
          <p14:tracePt t="224707" x="3181350" y="4584700"/>
          <p14:tracePt t="224723" x="3238500" y="4584700"/>
          <p14:tracePt t="224740" x="3270250" y="4584700"/>
          <p14:tracePt t="224757" x="3276600" y="45847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A18C-A56E-4528-9DB0-CD4A48F0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E074E-6216-450E-81A6-A75DA249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9C8C-BA2D-4FDC-9282-A385F93D7623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74F7F-6DC3-4EB8-9106-0AEBCB980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78" y="1083595"/>
            <a:ext cx="8599174" cy="5574107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817652" y="1207029"/>
            <a:ext cx="2021941" cy="586589"/>
          </a:xfrm>
          <a:prstGeom prst="borderCallout1">
            <a:avLst>
              <a:gd name="adj1" fmla="val 54957"/>
              <a:gd name="adj2" fmla="val 1667"/>
              <a:gd name="adj3" fmla="val 115849"/>
              <a:gd name="adj4" fmla="val -2253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Balloons identify each part/subassembly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8971229" y="2504429"/>
            <a:ext cx="2021941" cy="899716"/>
          </a:xfrm>
          <a:prstGeom prst="borderCallout1">
            <a:avLst>
              <a:gd name="adj1" fmla="val 50163"/>
              <a:gd name="adj2" fmla="val -466"/>
              <a:gd name="adj3" fmla="val 202277"/>
              <a:gd name="adj4" fmla="val -5429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Label primary view(s) of top assembly.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Dash number and description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371476" y="3350537"/>
            <a:ext cx="1743074" cy="615042"/>
          </a:xfrm>
          <a:prstGeom prst="borderCallout1">
            <a:avLst>
              <a:gd name="adj1" fmla="val 56688"/>
              <a:gd name="adj2" fmla="val 99368"/>
              <a:gd name="adj3" fmla="val 139485"/>
              <a:gd name="adj4" fmla="val 111259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Item No.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Corresponds with balloons.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263685" y="1793618"/>
            <a:ext cx="2021941" cy="1463924"/>
          </a:xfrm>
          <a:prstGeom prst="borderCallout1">
            <a:avLst>
              <a:gd name="adj1" fmla="val 56688"/>
              <a:gd name="adj2" fmla="val 99368"/>
              <a:gd name="adj3" fmla="val 166981"/>
              <a:gd name="adj4" fmla="val 14374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Part Number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List top assembly first.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Dash Number only if defined on this drawing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Complete Part Number if defined elsewhere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1128952" y="1037264"/>
            <a:ext cx="2021941" cy="692581"/>
          </a:xfrm>
          <a:prstGeom prst="borderCallout1">
            <a:avLst>
              <a:gd name="adj1" fmla="val 56688"/>
              <a:gd name="adj2" fmla="val 99368"/>
              <a:gd name="adj3" fmla="val 455242"/>
              <a:gd name="adj4" fmla="val 14864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Description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Match description on drawing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566372" y="5102173"/>
            <a:ext cx="2099190" cy="1648523"/>
          </a:xfrm>
          <a:prstGeom prst="borderCallout1">
            <a:avLst>
              <a:gd name="adj1" fmla="val 56688"/>
              <a:gd name="adj2" fmla="val 99368"/>
              <a:gd name="adj3" fmla="val -11216"/>
              <a:gd name="adj4" fmla="val 215201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Material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 complete – alloy, specification, temper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Better example: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6061-T6 per AMS 4025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Specification sometimes its own column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6475466" y="5098211"/>
            <a:ext cx="2288972" cy="474453"/>
          </a:xfrm>
          <a:prstGeom prst="borderCallout1">
            <a:avLst>
              <a:gd name="adj1" fmla="val 52350"/>
              <a:gd name="adj2" fmla="val -39"/>
              <a:gd name="adj3" fmla="val -34350"/>
              <a:gd name="adj4" fmla="val -4035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Stock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Material size as-purchased</a:t>
            </a:r>
          </a:p>
        </p:txBody>
      </p:sp>
      <p:sp>
        <p:nvSpPr>
          <p:cNvPr id="4" name="Rectangle 3"/>
          <p:cNvSpPr/>
          <p:nvPr/>
        </p:nvSpPr>
        <p:spPr>
          <a:xfrm>
            <a:off x="5703286" y="2215029"/>
            <a:ext cx="1385405" cy="6211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No dimensions unless created at assembly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EB9C755-CFA0-4AE6-AFE9-AA03B30955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49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40"/>
    </mc:Choice>
    <mc:Fallback xmlns="">
      <p:transition spd="slow" advTm="148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" grpId="0" animBg="1"/>
    </p:bldLst>
  </p:timing>
  <p:extLst>
    <p:ext uri="{3A86A75C-4F4B-4683-9AE1-C65F6400EC91}">
      <p14:laserTraceLst xmlns:p14="http://schemas.microsoft.com/office/powerpoint/2010/main">
        <p14:tracePtLst>
          <p14:tracePt t="1539" x="3282950" y="4578350"/>
          <p14:tracePt t="1549" x="3340100" y="4565650"/>
          <p14:tracePt t="1560" x="3816350" y="4470400"/>
          <p14:tracePt t="1577" x="4775200" y="4330700"/>
          <p14:tracePt t="1594" x="5880100" y="4260850"/>
          <p14:tracePt t="1610" x="6604000" y="4254500"/>
          <p14:tracePt t="1627" x="6978650" y="4222750"/>
          <p14:tracePt t="1630" x="7143750" y="4191000"/>
          <p14:tracePt t="1644" x="7289800" y="4171950"/>
          <p14:tracePt t="1661" x="7588250" y="4140200"/>
          <p14:tracePt t="1677" x="7785100" y="4108450"/>
          <p14:tracePt t="1694" x="7854950" y="4076700"/>
          <p14:tracePt t="1710" x="7854950" y="4070350"/>
          <p14:tracePt t="1727" x="7854950" y="4064000"/>
          <p14:tracePt t="1744" x="7829550" y="4051300"/>
          <p14:tracePt t="1760" x="7797800" y="4025900"/>
          <p14:tracePt t="1777" x="7791450" y="4025900"/>
          <p14:tracePt t="1841" x="7772400" y="4013200"/>
          <p14:tracePt t="1849" x="7734300" y="3987800"/>
          <p14:tracePt t="1860" x="7677150" y="3962400"/>
          <p14:tracePt t="1877" x="7620000" y="3924300"/>
          <p14:tracePt t="1894" x="7613650" y="3924300"/>
          <p14:tracePt t="1899" x="7607300" y="3924300"/>
          <p14:tracePt t="1910" x="7518400" y="3943350"/>
          <p14:tracePt t="1944" x="7105650" y="4038600"/>
          <p14:tracePt t="1994" x="6508750" y="4165600"/>
          <p14:tracePt t="2011" x="6381750" y="4191000"/>
          <p14:tracePt t="2014" x="6362700" y="4191000"/>
          <p14:tracePt t="2026" x="6343650" y="4197350"/>
          <p14:tracePt t="2044" x="6337300" y="4203700"/>
          <p14:tracePt t="2060" x="6337300" y="4210050"/>
          <p14:tracePt t="2077" x="6318250" y="4222750"/>
          <p14:tracePt t="2094" x="6273800" y="4248150"/>
          <p14:tracePt t="2110" x="6210300" y="4279900"/>
          <p14:tracePt t="2127" x="6127750" y="4311650"/>
          <p14:tracePt t="2144" x="6064250" y="4330700"/>
          <p14:tracePt t="2160" x="6019800" y="4343400"/>
          <p14:tracePt t="2177" x="5994400" y="4349750"/>
          <p14:tracePt t="2194" x="5988050" y="4349750"/>
          <p14:tracePt t="2293" x="5988050" y="4343400"/>
          <p14:tracePt t="2302" x="6019800" y="4337050"/>
          <p14:tracePt t="2310" x="6057900" y="4318000"/>
          <p14:tracePt t="2327" x="6153150" y="4286250"/>
          <p14:tracePt t="2344" x="6292850" y="4235450"/>
          <p14:tracePt t="2361" x="6432550" y="4171950"/>
          <p14:tracePt t="2377" x="6559550" y="4114800"/>
          <p14:tracePt t="2394" x="6680200" y="4057650"/>
          <p14:tracePt t="2410" x="6711950" y="4044950"/>
          <p14:tracePt t="2427" x="6718300" y="4038600"/>
          <p14:tracePt t="3389" x="6705600" y="4032250"/>
          <p14:tracePt t="3397" x="6648450" y="4006850"/>
          <p14:tracePt t="3405" x="6572250" y="3968750"/>
          <p14:tracePt t="3415" x="6457950" y="3937000"/>
          <p14:tracePt t="3428" x="6337300" y="3892550"/>
          <p14:tracePt t="3444" x="6108700" y="3822700"/>
          <p14:tracePt t="3460" x="6051550" y="3797300"/>
          <p14:tracePt t="3477" x="6026150" y="3778250"/>
          <p14:tracePt t="3494" x="5994400" y="3752850"/>
          <p14:tracePt t="3511" x="5943600" y="3708400"/>
          <p14:tracePt t="3527" x="5886450" y="3663950"/>
          <p14:tracePt t="3544" x="5848350" y="3632200"/>
          <p14:tracePt t="3546" x="5842000" y="3619500"/>
          <p14:tracePt t="3560" x="5822950" y="3606800"/>
          <p14:tracePt t="3578" x="5816600" y="3600450"/>
          <p14:tracePt t="4401" x="5829300" y="3594100"/>
          <p14:tracePt t="4408" x="5899150" y="3568700"/>
          <p14:tracePt t="4414" x="5994400" y="3556000"/>
          <p14:tracePt t="4428" x="6172200" y="3556000"/>
          <p14:tracePt t="4444" x="6413500" y="3606800"/>
          <p14:tracePt t="4460" x="6483350" y="3651250"/>
          <p14:tracePt t="4477" x="6661150" y="3803650"/>
          <p14:tracePt t="4494" x="6921500" y="4038600"/>
          <p14:tracePt t="4511" x="7245350" y="4324350"/>
          <p14:tracePt t="4527" x="7575550" y="4616450"/>
          <p14:tracePt t="4546" x="7823200" y="4851400"/>
          <p14:tracePt t="4561" x="8020050" y="5048250"/>
          <p14:tracePt t="4577" x="8172450" y="5187950"/>
          <p14:tracePt t="4594" x="8299450" y="5295900"/>
          <p14:tracePt t="4596" x="8356600" y="5327650"/>
          <p14:tracePt t="4610" x="8426450" y="5384800"/>
          <p14:tracePt t="4627" x="8445500" y="5403850"/>
          <p14:tracePt t="4644" x="8451850" y="5410200"/>
          <p14:tracePt t="4660" x="8470900" y="5422900"/>
          <p14:tracePt t="4677" x="8489950" y="5454650"/>
          <p14:tracePt t="4681" x="8502650" y="5467350"/>
          <p14:tracePt t="4694" x="8509000" y="5480050"/>
          <p14:tracePt t="4710" x="8572500" y="5568950"/>
          <p14:tracePt t="4727" x="8623300" y="5657850"/>
          <p14:tracePt t="4744" x="8680450" y="5727700"/>
          <p14:tracePt t="4760" x="8705850" y="5753100"/>
          <p14:tracePt t="4777" x="8718550" y="5765800"/>
          <p14:tracePt t="4794" x="8737600" y="5772150"/>
          <p14:tracePt t="4810" x="8763000" y="5778500"/>
          <p14:tracePt t="4827" x="8788400" y="5784850"/>
          <p14:tracePt t="4883" x="8794750" y="5784850"/>
          <p14:tracePt t="4890" x="8801100" y="5778500"/>
          <p14:tracePt t="4898" x="8820150" y="5765800"/>
          <p14:tracePt t="4928" x="8890000" y="5715000"/>
          <p14:tracePt t="4977" x="9080500" y="5575300"/>
          <p14:tracePt t="4994" x="9099550" y="5556250"/>
          <p14:tracePt t="5053" x="9099550" y="5562600"/>
          <p14:tracePt t="5062" x="9099550" y="5568950"/>
          <p14:tracePt t="5077" x="9105900" y="5600700"/>
          <p14:tracePt t="5094" x="9105900" y="5632450"/>
          <p14:tracePt t="5098" x="9105900" y="5657850"/>
          <p14:tracePt t="5110" x="9105900" y="5676900"/>
          <p14:tracePt t="5127" x="9105900" y="5715000"/>
          <p14:tracePt t="5144" x="9105900" y="5740400"/>
          <p14:tracePt t="5160" x="9112250" y="5753100"/>
          <p14:tracePt t="5177" x="9118600" y="5753100"/>
          <p14:tracePt t="5194" x="9131300" y="5746750"/>
          <p14:tracePt t="5210" x="9144000" y="5727700"/>
          <p14:tracePt t="5227" x="9156700" y="5702300"/>
          <p14:tracePt t="5244" x="9156700" y="5695950"/>
          <p14:tracePt t="5260" x="9163050" y="5676900"/>
          <p14:tracePt t="5277" x="9169400" y="5664200"/>
          <p14:tracePt t="5311" x="9169400" y="5657850"/>
          <p14:tracePt t="5722" x="9169400" y="5651500"/>
          <p14:tracePt t="6523" x="9169400" y="5657850"/>
          <p14:tracePt t="6530" x="9182100" y="5676900"/>
          <p14:tracePt t="6544" x="9194800" y="5721350"/>
          <p14:tracePt t="6561" x="9232900" y="5829300"/>
          <p14:tracePt t="6577" x="9239250" y="5918200"/>
          <p14:tracePt t="6594" x="9232900" y="5981700"/>
          <p14:tracePt t="6611" x="9232900" y="6038850"/>
          <p14:tracePt t="6627" x="9226550" y="6083300"/>
          <p14:tracePt t="6644" x="9220200" y="6102350"/>
          <p14:tracePt t="6898" x="9220200" y="6115050"/>
          <p14:tracePt t="6904" x="9226550" y="6134100"/>
          <p14:tracePt t="6927" x="9251950" y="6178550"/>
          <p14:tracePt t="6978" x="9258300" y="6191250"/>
          <p14:tracePt t="7067" x="9258300" y="6184900"/>
          <p14:tracePt t="7075" x="9251950" y="6184900"/>
          <p14:tracePt t="7083" x="9245600" y="6178550"/>
          <p14:tracePt t="7907" x="9245600" y="6165850"/>
          <p14:tracePt t="7915" x="9251950" y="6146800"/>
          <p14:tracePt t="7932" x="9264650" y="6134100"/>
          <p14:tracePt t="7944" x="9271000" y="6127750"/>
          <p14:tracePt t="7978" x="9277350" y="6115050"/>
          <p14:tracePt t="8028" x="9232900" y="6210300"/>
          <p14:tracePt t="8044" x="9182100" y="6267450"/>
          <p14:tracePt t="8061" x="9156700" y="6305550"/>
          <p14:tracePt t="8196" x="9156700" y="6299200"/>
          <p14:tracePt t="8209" x="9156700" y="6286500"/>
          <p14:tracePt t="8233" x="9156700" y="6273800"/>
          <p14:tracePt t="8257" x="9169400" y="6267450"/>
          <p14:tracePt t="8281" x="9169400" y="6261100"/>
          <p14:tracePt t="8290" x="9163050" y="6261100"/>
          <p14:tracePt t="8297" x="9163050" y="6248400"/>
          <p14:tracePt t="8312" x="9163050" y="6242050"/>
          <p14:tracePt t="8327" x="9163050" y="6235700"/>
          <p14:tracePt t="8344" x="9156700" y="6223000"/>
          <p14:tracePt t="8381" x="9156700" y="6216650"/>
          <p14:tracePt t="8396" x="9144000" y="6216650"/>
          <p14:tracePt t="8427" x="9137650" y="6210300"/>
          <p14:tracePt t="8444" x="9131300" y="6203950"/>
          <p14:tracePt t="8460" x="9118600" y="6203950"/>
          <p14:tracePt t="8494" x="9112250" y="6203950"/>
          <p14:tracePt t="8511" x="9112250" y="6210300"/>
          <p14:tracePt t="8583" x="9112250" y="6203950"/>
          <p14:tracePt t="8615" x="9112250" y="6197600"/>
          <p14:tracePt t="8693" x="9112250" y="6191250"/>
          <p14:tracePt t="8707" x="9112250" y="6184900"/>
          <p14:tracePt t="8981" x="9118600" y="6184900"/>
          <p14:tracePt t="8988" x="9144000" y="6203950"/>
          <p14:tracePt t="8997" x="9175750" y="6223000"/>
          <p14:tracePt t="9011" x="9290050" y="6267450"/>
          <p14:tracePt t="9027" x="9429750" y="6292850"/>
          <p14:tracePt t="9044" x="9569450" y="6292850"/>
          <p14:tracePt t="9061" x="9632950" y="6280150"/>
          <p14:tracePt t="9077" x="9652000" y="6267450"/>
          <p14:tracePt t="9094" x="9652000" y="6254750"/>
          <p14:tracePt t="9097" x="9652000" y="6248400"/>
          <p14:tracePt t="9110" x="9645650" y="6242050"/>
          <p14:tracePt t="9127" x="9575800" y="6210300"/>
          <p14:tracePt t="9144" x="9486900" y="6197600"/>
          <p14:tracePt t="9161" x="9417050" y="6197600"/>
          <p14:tracePt t="9177" x="9334500" y="6203950"/>
          <p14:tracePt t="9194" x="9226550" y="6216650"/>
          <p14:tracePt t="9210" x="9156700" y="6229350"/>
          <p14:tracePt t="9227" x="9124950" y="6229350"/>
          <p14:tracePt t="9244" x="9118600" y="6229350"/>
          <p14:tracePt t="9277" x="9124950" y="6223000"/>
          <p14:tracePt t="9294" x="9156700" y="6223000"/>
          <p14:tracePt t="9311" x="9182100" y="6216650"/>
          <p14:tracePt t="9327" x="9207500" y="6216650"/>
          <p14:tracePt t="9344" x="9220200" y="6216650"/>
          <p14:tracePt t="9360" x="9232900" y="6216650"/>
          <p14:tracePt t="9431" x="9226550" y="6223000"/>
          <p14:tracePt t="9439" x="9220200" y="6223000"/>
          <p14:tracePt t="9447" x="9207500" y="6223000"/>
          <p14:tracePt t="9460" x="9194800" y="6229350"/>
          <p14:tracePt t="9539" x="9207500" y="6229350"/>
          <p14:tracePt t="9546" x="9226550" y="6229350"/>
          <p14:tracePt t="9560" x="9258300" y="6229350"/>
          <p14:tracePt t="9578" x="9340850" y="6229350"/>
          <p14:tracePt t="9594" x="9474200" y="6229350"/>
          <p14:tracePt t="9611" x="9702800" y="6229350"/>
          <p14:tracePt t="9627" x="9855200" y="6229350"/>
          <p14:tracePt t="9644" x="9988550" y="6223000"/>
          <p14:tracePt t="9661" x="10083800" y="6216650"/>
          <p14:tracePt t="9677" x="10121900" y="6203950"/>
          <p14:tracePt t="9719" x="10109200" y="6203950"/>
          <p14:tracePt t="9728" x="10077450" y="6203950"/>
          <p14:tracePt t="9744" x="9944100" y="6197600"/>
          <p14:tracePt t="9761" x="9817100" y="6197600"/>
          <p14:tracePt t="9777" x="9734550" y="6197600"/>
          <p14:tracePt t="9794" x="9715500" y="6197600"/>
          <p14:tracePt t="9810" x="9734550" y="6178550"/>
          <p14:tracePt t="9827" x="9804400" y="6127750"/>
          <p14:tracePt t="9843" x="9867900" y="6089650"/>
          <p14:tracePt t="9861" x="9899650" y="6057900"/>
          <p14:tracePt t="9877" x="9899650" y="6038850"/>
          <p14:tracePt t="9894" x="9899650" y="6032500"/>
          <p14:tracePt t="9898" x="9893300" y="6026150"/>
          <p14:tracePt t="9910" x="9861550" y="6007100"/>
          <p14:tracePt t="9944" x="9613900" y="5772150"/>
          <p14:tracePt t="9994" x="8674100" y="4864100"/>
          <p14:tracePt t="10011" x="8375650" y="4635500"/>
          <p14:tracePt t="10028" x="8172450" y="4470400"/>
          <p14:tracePt t="10044" x="8051800" y="4362450"/>
          <p14:tracePt t="10061" x="7943850" y="4267200"/>
          <p14:tracePt t="10077" x="7918450" y="4248150"/>
          <p14:tracePt t="10094" x="7912100" y="4241800"/>
          <p14:tracePt t="10110" x="7893050" y="4241800"/>
          <p14:tracePt t="10115" x="7867650" y="4260850"/>
          <p14:tracePt t="10127" x="7835900" y="4279900"/>
          <p14:tracePt t="10143" x="7734300" y="4387850"/>
          <p14:tracePt t="10160" x="7505700" y="4559300"/>
          <p14:tracePt t="10177" x="7391400" y="4629150"/>
          <p14:tracePt t="10194" x="7366000" y="4641850"/>
          <p14:tracePt t="10227" x="7372350" y="4629150"/>
          <p14:tracePt t="10244" x="7416800" y="4578350"/>
          <p14:tracePt t="10260" x="7467600" y="4533900"/>
          <p14:tracePt t="10277" x="7499350" y="4508500"/>
          <p14:tracePt t="10294" x="7505700" y="4489450"/>
          <p14:tracePt t="13389" x="7537450" y="4514850"/>
          <p14:tracePt t="13398" x="7613650" y="4559300"/>
          <p14:tracePt t="13405" x="7683500" y="4610100"/>
          <p14:tracePt t="13413" x="7721600" y="4635500"/>
          <p14:tracePt t="13427" x="7734300" y="4629150"/>
          <p14:tracePt t="13444" x="7734300" y="4616450"/>
          <p14:tracePt t="13461" x="7753350" y="4591050"/>
          <p14:tracePt t="13477" x="7797800" y="4546600"/>
          <p14:tracePt t="13494" x="7835900" y="4483100"/>
          <p14:tracePt t="13511" x="7874000" y="4425950"/>
          <p14:tracePt t="13527" x="7905750" y="4375150"/>
          <p14:tracePt t="13544" x="7950200" y="4311650"/>
          <p14:tracePt t="13561" x="8070850" y="4210050"/>
          <p14:tracePt t="13577" x="8153400" y="4165600"/>
          <p14:tracePt t="13594" x="8210550" y="4133850"/>
          <p14:tracePt t="13716" x="8216900" y="4140200"/>
          <p14:tracePt t="13724" x="8229600" y="4159250"/>
          <p14:tracePt t="13731" x="8261350" y="4178300"/>
          <p14:tracePt t="13744" x="8267700" y="4178300"/>
          <p14:tracePt t="13761" x="8274050" y="4178300"/>
          <p14:tracePt t="13777" x="8280400" y="4178300"/>
          <p14:tracePt t="13794" x="8337550" y="4108450"/>
          <p14:tracePt t="13811" x="8439150" y="3962400"/>
          <p14:tracePt t="13827" x="8604250" y="3708400"/>
          <p14:tracePt t="13844" x="8743950" y="3441700"/>
          <p14:tracePt t="13861" x="8890000" y="3200400"/>
          <p14:tracePt t="13878" x="8997950" y="3028950"/>
          <p14:tracePt t="13894" x="9080500" y="2921000"/>
          <p14:tracePt t="13911" x="9169400" y="2825750"/>
          <p14:tracePt t="13916" x="9182100" y="2813050"/>
          <p14:tracePt t="13927" x="9201150" y="2800350"/>
          <p14:tracePt t="13961" x="9220200" y="2806700"/>
          <p14:tracePt t="14011" x="9264650" y="3086100"/>
          <p14:tracePt t="14027" x="9271000" y="3175000"/>
          <p14:tracePt t="14044" x="9271000" y="3181350"/>
          <p14:tracePt t="14143" x="9264650" y="3175000"/>
          <p14:tracePt t="14151" x="9264650" y="3155950"/>
          <p14:tracePt t="14160" x="9271000" y="3143250"/>
          <p14:tracePt t="14178" x="9277350" y="3117850"/>
          <p14:tracePt t="14194" x="9296400" y="3092450"/>
          <p14:tracePt t="14211" x="9302750" y="3060700"/>
          <p14:tracePt t="14227" x="9315450" y="3022600"/>
          <p14:tracePt t="14244" x="9328150" y="2978150"/>
          <p14:tracePt t="14261" x="9340850" y="2927350"/>
          <p14:tracePt t="14277" x="9340850" y="2895600"/>
          <p14:tracePt t="14294" x="9340850" y="2863850"/>
          <p14:tracePt t="14310" x="9328150" y="2825750"/>
          <p14:tracePt t="14327" x="9328150" y="2800350"/>
          <p14:tracePt t="14344" x="9328150" y="2787650"/>
          <p14:tracePt t="14360" x="9328150" y="2774950"/>
          <p14:tracePt t="14377" x="9328150" y="2768600"/>
          <p14:tracePt t="14415" x="9321800" y="2768600"/>
          <p14:tracePt t="14427" x="9315450" y="2768600"/>
          <p14:tracePt t="14444" x="9302750" y="2774950"/>
          <p14:tracePt t="14460" x="9277350" y="2781300"/>
          <p14:tracePt t="14477" x="9271000" y="2781300"/>
          <p14:tracePt t="14714" x="9277350" y="2781300"/>
          <p14:tracePt t="14720" x="9302750" y="2774950"/>
          <p14:tracePt t="14728" x="9334500" y="2755900"/>
          <p14:tracePt t="14744" x="9404350" y="2736850"/>
          <p14:tracePt t="14761" x="9486900" y="2717800"/>
          <p14:tracePt t="14777" x="9601200" y="2711450"/>
          <p14:tracePt t="14780" x="9658350" y="2698750"/>
          <p14:tracePt t="14794" x="9709150" y="2692400"/>
          <p14:tracePt t="14811" x="9918700" y="2667000"/>
          <p14:tracePt t="14827" x="10033000" y="2647950"/>
          <p14:tracePt t="14844" x="10153650" y="2647950"/>
          <p14:tracePt t="14861" x="10255250" y="2635250"/>
          <p14:tracePt t="14877" x="10331450" y="2628900"/>
          <p14:tracePt t="14894" x="10356850" y="2616200"/>
          <p14:tracePt t="14911" x="10363200" y="2616200"/>
          <p14:tracePt t="15270" x="10369550" y="2616200"/>
          <p14:tracePt t="15279" x="10369550" y="2628900"/>
          <p14:tracePt t="15288" x="10369550" y="2647950"/>
          <p14:tracePt t="15294" x="10369550" y="2654300"/>
          <p14:tracePt t="15311" x="10363200" y="2679700"/>
          <p14:tracePt t="15327" x="10356850" y="2692400"/>
          <p14:tracePt t="15344" x="10356850" y="2698750"/>
          <p14:tracePt t="15361" x="10350500" y="2705100"/>
          <p14:tracePt t="15378" x="10344150" y="2705100"/>
          <p14:tracePt t="15411" x="10312400" y="2711450"/>
          <p14:tracePt t="15427" x="10267950" y="2717800"/>
          <p14:tracePt t="15444" x="10223500" y="2717800"/>
          <p14:tracePt t="15461" x="10179050" y="2717800"/>
          <p14:tracePt t="15477" x="10140950" y="2717800"/>
          <p14:tracePt t="15494" x="10121900" y="2717800"/>
          <p14:tracePt t="15511" x="10115550" y="2717800"/>
          <p14:tracePt t="16203" x="10102850" y="2724150"/>
          <p14:tracePt t="16212" x="10083800" y="2730500"/>
          <p14:tracePt t="16227" x="9982200" y="2762250"/>
          <p14:tracePt t="16244" x="9861550" y="2781300"/>
          <p14:tracePt t="16260" x="9753600" y="2800350"/>
          <p14:tracePt t="16277" x="9658350" y="2800350"/>
          <p14:tracePt t="16280" x="9613900" y="2800350"/>
          <p14:tracePt t="16294" x="9582150" y="2800350"/>
          <p14:tracePt t="16310" x="9550400" y="2800350"/>
          <p14:tracePt t="17854" x="9537700" y="2800350"/>
          <p14:tracePt t="17862" x="9512300" y="2813050"/>
          <p14:tracePt t="17878" x="9398000" y="2895600"/>
          <p14:tracePt t="17894" x="9271000" y="3016250"/>
          <p14:tracePt t="17900" x="9175750" y="3105150"/>
          <p14:tracePt t="17910" x="9067800" y="3200400"/>
          <p14:tracePt t="17944" x="8610600" y="3530600"/>
          <p14:tracePt t="17994" x="8172450" y="3670300"/>
          <p14:tracePt t="18056" x="8166100" y="3676650"/>
          <p14:tracePt t="18064" x="8153400" y="3695700"/>
          <p14:tracePt t="18072" x="8134350" y="3733800"/>
          <p14:tracePt t="18080" x="8089900" y="3797300"/>
          <p14:tracePt t="18094" x="7969250" y="3949700"/>
          <p14:tracePt t="18110" x="7797800" y="4095750"/>
          <p14:tracePt t="18127" x="7658100" y="4178300"/>
          <p14:tracePt t="18144" x="7556500" y="4222750"/>
          <p14:tracePt t="18147" x="7518400" y="4241800"/>
          <p14:tracePt t="18161" x="7467600" y="4260850"/>
          <p14:tracePt t="18177" x="7353300" y="4337050"/>
          <p14:tracePt t="18194" x="7270750" y="4425950"/>
          <p14:tracePt t="18210" x="7213600" y="4495800"/>
          <p14:tracePt t="18227" x="7213600" y="4508500"/>
          <p14:tracePt t="18244" x="7213600" y="4514850"/>
          <p14:tracePt t="18247" x="7219950" y="4514850"/>
          <p14:tracePt t="18282" x="7226300" y="4508500"/>
          <p14:tracePt t="18293" x="7239000" y="4508500"/>
          <p14:tracePt t="18311" x="7251700" y="4502150"/>
          <p14:tracePt t="18344" x="7251700" y="4495800"/>
          <p14:tracePt t="18377" x="7264400" y="4489450"/>
          <p14:tracePt t="18394" x="7270750" y="4489450"/>
          <p14:tracePt t="18411" x="7283450" y="4489450"/>
          <p14:tracePt t="18427" x="7327900" y="4476750"/>
          <p14:tracePt t="18444" x="7359650" y="4464050"/>
          <p14:tracePt t="18461" x="7404100" y="4451350"/>
          <p14:tracePt t="18477" x="7423150" y="4445000"/>
          <p14:tracePt t="18494" x="7429500" y="4445000"/>
          <p14:tracePt t="18568" x="7429500" y="4438650"/>
          <p14:tracePt t="18575" x="7429500" y="4432300"/>
          <p14:tracePt t="18582" x="7429500" y="4425950"/>
          <p14:tracePt t="18594" x="7435850" y="4425950"/>
          <p14:tracePt t="18611" x="7442200" y="4413250"/>
          <p14:tracePt t="18627" x="7442200" y="4406900"/>
          <p14:tracePt t="18731" x="7435850" y="4406900"/>
          <p14:tracePt t="18997" x="7454900" y="4406900"/>
          <p14:tracePt t="19004" x="7486650" y="4406900"/>
          <p14:tracePt t="19013" x="7531100" y="4413250"/>
          <p14:tracePt t="19028" x="7607300" y="4413250"/>
          <p14:tracePt t="19044" x="7727950" y="4387850"/>
          <p14:tracePt t="19061" x="7829550" y="4337050"/>
          <p14:tracePt t="19077" x="7912100" y="4254500"/>
          <p14:tracePt t="19094" x="7950200" y="4152900"/>
          <p14:tracePt t="19111" x="7969250" y="3937000"/>
          <p14:tracePt t="19128" x="7969250" y="3784600"/>
          <p14:tracePt t="19144" x="7962900" y="3651250"/>
          <p14:tracePt t="19161" x="7950200" y="3536950"/>
          <p14:tracePt t="19177" x="7918450" y="3422650"/>
          <p14:tracePt t="19194" x="7886700" y="3308350"/>
          <p14:tracePt t="19211" x="7842250" y="3213100"/>
          <p14:tracePt t="19227" x="7797800" y="3130550"/>
          <p14:tracePt t="19246" x="7740650" y="3028950"/>
          <p14:tracePt t="19260" x="7727950" y="3003550"/>
          <p14:tracePt t="19277" x="7721600" y="2984500"/>
          <p14:tracePt t="19311" x="7721600" y="2978150"/>
          <p14:tracePt t="19327" x="7721600" y="2971800"/>
          <p14:tracePt t="19361" x="7721600" y="2965450"/>
          <p14:tracePt t="19377" x="7721600" y="2952750"/>
          <p14:tracePt t="19411" x="7721600" y="2940050"/>
          <p14:tracePt t="19427" x="7721600" y="2927350"/>
          <p14:tracePt t="19444" x="7721600" y="2921000"/>
          <p14:tracePt t="19460" x="7715250" y="2914650"/>
          <p14:tracePt t="19477" x="7715250" y="2908300"/>
          <p14:tracePt t="20294" x="7715250" y="2914650"/>
          <p14:tracePt t="20302" x="7708900" y="2940050"/>
          <p14:tracePt t="20311" x="7702550" y="2971800"/>
          <p14:tracePt t="20328" x="7696200" y="3009900"/>
          <p14:tracePt t="20345" x="7696200" y="3035300"/>
          <p14:tracePt t="20362" x="7702550" y="3035300"/>
          <p14:tracePt t="20394" x="7708900" y="3035300"/>
          <p14:tracePt t="20411" x="7727950" y="3016250"/>
          <p14:tracePt t="20427" x="7759700" y="2978150"/>
          <p14:tracePt t="20444" x="7797800" y="2914650"/>
          <p14:tracePt t="20461" x="7829550" y="2806700"/>
          <p14:tracePt t="20477" x="7842250" y="2692400"/>
          <p14:tracePt t="20480" x="7842250" y="2635250"/>
          <p14:tracePt t="20494" x="7842250" y="2565400"/>
          <p14:tracePt t="20511" x="7772400" y="2349500"/>
          <p14:tracePt t="20528" x="7664450" y="2216150"/>
          <p14:tracePt t="20544" x="7442200" y="2057400"/>
          <p14:tracePt t="20561" x="7118350" y="1917700"/>
          <p14:tracePt t="20577" x="6686550" y="1784350"/>
          <p14:tracePt t="20594" x="6223000" y="1727200"/>
          <p14:tracePt t="20597" x="6007100" y="1708150"/>
          <p14:tracePt t="20611" x="5797550" y="1695450"/>
          <p14:tracePt t="20628" x="5480050" y="1682750"/>
          <p14:tracePt t="20644" x="5156200" y="1682750"/>
          <p14:tracePt t="20661" x="4984750" y="1695450"/>
          <p14:tracePt t="20677" x="4857750" y="1714500"/>
          <p14:tracePt t="20694" x="4743450" y="1746250"/>
          <p14:tracePt t="20711" x="4660900" y="1797050"/>
          <p14:tracePt t="20728" x="4584700" y="1841500"/>
          <p14:tracePt t="20744" x="4508500" y="1911350"/>
          <p14:tracePt t="20761" x="4394200" y="2019300"/>
          <p14:tracePt t="20778" x="4311650" y="2127250"/>
          <p14:tracePt t="20798" x="4241800" y="2247900"/>
          <p14:tracePt t="20801" x="4222750" y="2305050"/>
          <p14:tracePt t="20811" x="4210050" y="2368550"/>
          <p14:tracePt t="20827" x="4210050" y="2476500"/>
          <p14:tracePt t="20844" x="4279900" y="2578100"/>
          <p14:tracePt t="20861" x="4438650" y="2724150"/>
          <p14:tracePt t="20878" x="4584700" y="2838450"/>
          <p14:tracePt t="20894" x="4756150" y="2933700"/>
          <p14:tracePt t="20911" x="4933950" y="3028950"/>
          <p14:tracePt t="20944" x="5372100" y="3206750"/>
          <p14:tracePt t="20994" x="6305550" y="3416300"/>
          <p14:tracePt t="21011" x="6464300" y="3422650"/>
          <p14:tracePt t="21027" x="6527800" y="3422650"/>
          <p14:tracePt t="21044" x="6540500" y="3422650"/>
          <p14:tracePt t="21173" x="6546850" y="3422650"/>
          <p14:tracePt t="21188" x="6559550" y="3422650"/>
          <p14:tracePt t="21197" x="6572250" y="3416300"/>
          <p14:tracePt t="21204" x="6584950" y="3416300"/>
          <p14:tracePt t="21227" x="6610350" y="3416300"/>
          <p14:tracePt t="21244" x="6616700" y="3416300"/>
          <p14:tracePt t="21260" x="6616700" y="3409950"/>
          <p14:tracePt t="21920" x="6623050" y="3409950"/>
          <p14:tracePt t="21928" x="6635750" y="3403600"/>
          <p14:tracePt t="21944" x="6661150" y="3390900"/>
          <p14:tracePt t="21977" x="6788150" y="3359150"/>
          <p14:tracePt t="22028" x="7874000" y="3295650"/>
          <p14:tracePt t="22045" x="8191500" y="3308350"/>
          <p14:tracePt t="22061" x="8331200" y="3333750"/>
          <p14:tracePt t="22077" x="8362950" y="3352800"/>
          <p14:tracePt t="22094" x="8350250" y="3409950"/>
          <p14:tracePt t="22097" x="8312150" y="3473450"/>
          <p14:tracePt t="22111" x="8261350" y="3549650"/>
          <p14:tracePt t="22127" x="8083550" y="3759200"/>
          <p14:tracePt t="22144" x="7886700" y="4038600"/>
          <p14:tracePt t="22161" x="7683500" y="4279900"/>
          <p14:tracePt t="22177" x="7639050" y="4337050"/>
          <p14:tracePt t="22194" x="7626350" y="4356100"/>
          <p14:tracePt t="22211" x="7613650" y="4381500"/>
          <p14:tracePt t="22227" x="7613650" y="4419600"/>
          <p14:tracePt t="22244" x="7600950" y="4470400"/>
          <p14:tracePt t="22260" x="7543800" y="4584700"/>
          <p14:tracePt t="22277" x="7505700" y="4648200"/>
          <p14:tracePt t="22294" x="7461250" y="4679950"/>
          <p14:tracePt t="22311" x="7397750" y="4699000"/>
          <p14:tracePt t="22327" x="7334250" y="4705350"/>
          <p14:tracePt t="22344" x="7289800" y="4705350"/>
          <p14:tracePt t="22361" x="7258050" y="4699000"/>
          <p14:tracePt t="22377" x="7245350" y="4692650"/>
          <p14:tracePt t="22394" x="7245350" y="4686300"/>
          <p14:tracePt t="22411" x="7245350" y="4673600"/>
          <p14:tracePt t="22427" x="7245350" y="4667250"/>
          <p14:tracePt t="22444" x="7251700" y="4654550"/>
          <p14:tracePt t="22461" x="7258050" y="4622800"/>
          <p14:tracePt t="22478" x="7264400" y="4572000"/>
          <p14:tracePt t="22494" x="7289800" y="4533900"/>
          <p14:tracePt t="22511" x="7302500" y="4514850"/>
          <p14:tracePt t="22527" x="7315200" y="4495800"/>
          <p14:tracePt t="22544" x="7321550" y="4483100"/>
          <p14:tracePt t="22561" x="7327900" y="4476750"/>
          <p14:tracePt t="22603" x="7327900" y="4470400"/>
          <p14:tracePt t="22612" x="7334250" y="4470400"/>
          <p14:tracePt t="22627" x="7346950" y="4464050"/>
          <p14:tracePt t="22644" x="7346950" y="4451350"/>
          <p14:tracePt t="22661" x="7359650" y="4445000"/>
          <p14:tracePt t="22677" x="7372350" y="4425950"/>
          <p14:tracePt t="22694" x="7385050" y="4413250"/>
          <p14:tracePt t="23281" x="7391400" y="4413250"/>
          <p14:tracePt t="23288" x="7404100" y="4413250"/>
          <p14:tracePt t="23298" x="7448550" y="4413250"/>
          <p14:tracePt t="23311" x="7569200" y="4425950"/>
          <p14:tracePt t="23327" x="7696200" y="4432300"/>
          <p14:tracePt t="23344" x="7804150" y="4432300"/>
          <p14:tracePt t="23361" x="7854950" y="4432300"/>
          <p14:tracePt t="23377" x="7874000" y="4432300"/>
          <p14:tracePt t="23411" x="7880350" y="4432300"/>
          <p14:tracePt t="23427" x="7905750" y="4413250"/>
          <p14:tracePt t="23444" x="7924800" y="4413250"/>
          <p14:tracePt t="23461" x="7950200" y="4406900"/>
          <p14:tracePt t="23477" x="7969250" y="4400550"/>
          <p14:tracePt t="23494" x="7975600" y="4400550"/>
          <p14:tracePt t="23815" x="8001000" y="4400550"/>
          <p14:tracePt t="23824" x="8026400" y="4400550"/>
          <p14:tracePt t="23831" x="8058150" y="4400550"/>
          <p14:tracePt t="23844" x="8083550" y="4400550"/>
          <p14:tracePt t="23861" x="8128000" y="4400550"/>
          <p14:tracePt t="23877" x="8159750" y="4400550"/>
          <p14:tracePt t="23894" x="8178800" y="4400550"/>
          <p14:tracePt t="24057" x="8166100" y="4400550"/>
          <p14:tracePt t="24065" x="8153400" y="4400550"/>
          <p14:tracePt t="24077" x="8140700" y="4400550"/>
          <p14:tracePt t="24094" x="8128000" y="4400550"/>
          <p14:tracePt t="27456" x="8128000" y="4394200"/>
          <p14:tracePt t="27464" x="8096250" y="4356100"/>
          <p14:tracePt t="27472" x="8001000" y="4292600"/>
          <p14:tracePt t="27482" x="7886700" y="4229100"/>
          <p14:tracePt t="27494" x="7740650" y="4171950"/>
          <p14:tracePt t="27511" x="7454900" y="4044950"/>
          <p14:tracePt t="27528" x="7270750" y="3968750"/>
          <p14:tracePt t="27544" x="7073900" y="3873500"/>
          <p14:tracePt t="27561" x="6896100" y="3778250"/>
          <p14:tracePt t="27578" x="6756400" y="3695700"/>
          <p14:tracePt t="27581" x="6692900" y="3651250"/>
          <p14:tracePt t="27594" x="6635750" y="3619500"/>
          <p14:tracePt t="27611" x="6540500" y="3575050"/>
          <p14:tracePt t="27627" x="6508750" y="3568700"/>
          <p14:tracePt t="27644" x="6477000" y="3568700"/>
          <p14:tracePt t="27661" x="6426200" y="3575050"/>
          <p14:tracePt t="27677" x="6388100" y="3594100"/>
          <p14:tracePt t="27680" x="6375400" y="3600450"/>
          <p14:tracePt t="27694" x="6369050" y="3600450"/>
          <p14:tracePt t="27711" x="6337300" y="3594100"/>
          <p14:tracePt t="27727" x="6203950" y="3562350"/>
          <p14:tracePt t="27744" x="5962650" y="3511550"/>
          <p14:tracePt t="27761" x="5842000" y="3473450"/>
          <p14:tracePt t="27778" x="5797550" y="3352800"/>
          <p14:tracePt t="27794" x="5791200" y="3105150"/>
          <p14:tracePt t="27797" x="5797550" y="2946400"/>
          <p14:tracePt t="27811" x="5816600" y="2781300"/>
          <p14:tracePt t="27827" x="5816600" y="2470150"/>
          <p14:tracePt t="27844" x="5753100" y="2209800"/>
          <p14:tracePt t="27861" x="5708650" y="1981200"/>
          <p14:tracePt t="27877" x="5683250" y="1879600"/>
          <p14:tracePt t="27894" x="5651500" y="1809750"/>
          <p14:tracePt t="27913" x="5632450" y="1765300"/>
          <p14:tracePt t="27916" x="5619750" y="1746250"/>
          <p14:tracePt t="27927" x="5619750" y="1727200"/>
          <p14:tracePt t="27930" x="5613400" y="1714500"/>
          <p14:tracePt t="27960" x="5613400" y="1657350"/>
          <p14:tracePt t="28011" x="5632450" y="1612900"/>
          <p14:tracePt t="28028" x="5632450" y="1606550"/>
          <p14:tracePt t="28070" x="5626100" y="1606550"/>
          <p14:tracePt t="28078" x="5607050" y="1631950"/>
          <p14:tracePt t="28095" x="5524500" y="1695450"/>
          <p14:tracePt t="28111" x="5467350" y="1752600"/>
          <p14:tracePt t="28127" x="5429250" y="1797050"/>
          <p14:tracePt t="28144" x="5397500" y="1835150"/>
          <p14:tracePt t="28161" x="5397500" y="1841500"/>
          <p14:tracePt t="28389" x="5397500" y="1847850"/>
          <p14:tracePt t="28941" x="5403850" y="1847850"/>
          <p14:tracePt t="28948" x="5441950" y="1822450"/>
          <p14:tracePt t="28994" x="6026150" y="1568450"/>
          <p14:tracePt t="29011" x="6235700" y="1492250"/>
          <p14:tracePt t="29027" x="6343650" y="1447800"/>
          <p14:tracePt t="29044" x="6419850" y="1416050"/>
          <p14:tracePt t="29061" x="6432550" y="1409700"/>
          <p14:tracePt t="29143" x="6432550" y="1416050"/>
          <p14:tracePt t="29151" x="6432550" y="1428750"/>
          <p14:tracePt t="29161" x="6432550" y="1441450"/>
          <p14:tracePt t="29177" x="6432550" y="1460500"/>
          <p14:tracePt t="29194" x="6432550" y="1485900"/>
          <p14:tracePt t="29211" x="6445250" y="1536700"/>
          <p14:tracePt t="29227" x="6464300" y="1593850"/>
          <p14:tracePt t="29244" x="6470650" y="1631950"/>
          <p14:tracePt t="29261" x="6477000" y="1644650"/>
          <p14:tracePt t="29277" x="6483350" y="1644650"/>
          <p14:tracePt t="29369" x="6483350" y="1638300"/>
          <p14:tracePt t="29375" x="6483350" y="1631950"/>
          <p14:tracePt t="29572" x="6483350" y="1644650"/>
          <p14:tracePt t="29581" x="6483350" y="1701800"/>
          <p14:tracePt t="29587" x="6477000" y="1758950"/>
          <p14:tracePt t="29594" x="6464300" y="1828800"/>
          <p14:tracePt t="29611" x="6400800" y="1987550"/>
          <p14:tracePt t="29627" x="6318250" y="2203450"/>
          <p14:tracePt t="29644" x="6203950" y="2495550"/>
          <p14:tracePt t="29661" x="6089650" y="2768600"/>
          <p14:tracePt t="29678" x="6007100" y="3048000"/>
          <p14:tracePt t="29694" x="5969000" y="3232150"/>
          <p14:tracePt t="29711" x="5943600" y="3422650"/>
          <p14:tracePt t="29727" x="5899150" y="3530600"/>
          <p14:tracePt t="29744" x="5848350" y="3651250"/>
          <p14:tracePt t="29761" x="5784850" y="3778250"/>
          <p14:tracePt t="29777" x="5715000" y="3911600"/>
          <p14:tracePt t="29794" x="5632450" y="4038600"/>
          <p14:tracePt t="29811" x="5511800" y="4171950"/>
          <p14:tracePt t="29827" x="5467350" y="4210050"/>
          <p14:tracePt t="29844" x="5441950" y="4216400"/>
          <p14:tracePt t="29913" x="5441950" y="4210050"/>
          <p14:tracePt t="29960" x="5441950" y="4203700"/>
          <p14:tracePt t="29977" x="5454650" y="4191000"/>
          <p14:tracePt t="29994" x="5467350" y="4184650"/>
          <p14:tracePt t="30162" x="5492750" y="4178300"/>
          <p14:tracePt t="30170" x="5588000" y="4165600"/>
          <p14:tracePt t="30178" x="5746750" y="4114800"/>
          <p14:tracePt t="30194" x="5924550" y="3987800"/>
          <p14:tracePt t="30211" x="5943600" y="3848100"/>
          <p14:tracePt t="30227" x="5943600" y="3683000"/>
          <p14:tracePt t="30245" x="6019800" y="3403600"/>
          <p14:tracePt t="30261" x="6203950" y="2959100"/>
          <p14:tracePt t="30277" x="6591300" y="2266950"/>
          <p14:tracePt t="30294" x="6813550" y="1866900"/>
          <p14:tracePt t="30311" x="6915150" y="1517650"/>
          <p14:tracePt t="30327" x="6940550" y="1308100"/>
          <p14:tracePt t="30344" x="6940550" y="1200150"/>
          <p14:tracePt t="30361" x="6940550" y="1168400"/>
          <p14:tracePt t="30378" x="6934200" y="1168400"/>
          <p14:tracePt t="30411" x="6915150" y="1206500"/>
          <p14:tracePt t="30427" x="6896100" y="1270000"/>
          <p14:tracePt t="30444" x="6864350" y="1327150"/>
          <p14:tracePt t="30461" x="6845300" y="1371600"/>
          <p14:tracePt t="30478" x="6826250" y="1397000"/>
          <p14:tracePt t="30494" x="6819900" y="1397000"/>
          <p14:tracePt t="30511" x="6813550" y="1403350"/>
          <p14:tracePt t="30544" x="6807200" y="1403350"/>
          <p14:tracePt t="30561" x="6781800" y="1422400"/>
          <p14:tracePt t="30577" x="6750050" y="1454150"/>
          <p14:tracePt t="30594" x="6737350" y="1473200"/>
          <p14:tracePt t="30611" x="6737350" y="1504950"/>
          <p14:tracePt t="30651" x="6743700" y="1504950"/>
          <p14:tracePt t="30962" x="6762750" y="1504950"/>
          <p14:tracePt t="30970" x="6807200" y="1498600"/>
          <p14:tracePt t="30978" x="6870700" y="1492250"/>
          <p14:tracePt t="30994" x="6978650" y="1479550"/>
          <p14:tracePt t="31011" x="7124700" y="1473200"/>
          <p14:tracePt t="31027" x="7258050" y="1466850"/>
          <p14:tracePt t="31044" x="7353300" y="1454150"/>
          <p14:tracePt t="31061" x="7385050" y="1447800"/>
          <p14:tracePt t="31109" x="7372350" y="1454150"/>
          <p14:tracePt t="31117" x="7359650" y="1473200"/>
          <p14:tracePt t="31127" x="7340600" y="1485900"/>
          <p14:tracePt t="31144" x="7302500" y="1536700"/>
          <p14:tracePt t="31161" x="7239000" y="1606550"/>
          <p14:tracePt t="31178" x="7150100" y="1695450"/>
          <p14:tracePt t="31194" x="7067550" y="1771650"/>
          <p14:tracePt t="31211" x="6991350" y="1822450"/>
          <p14:tracePt t="31227" x="6978650" y="1828800"/>
          <p14:tracePt t="31262" x="6972300" y="1822450"/>
          <p14:tracePt t="31277" x="6959600" y="1816100"/>
          <p14:tracePt t="31294" x="6953250" y="1803400"/>
          <p14:tracePt t="31311" x="6946900" y="1797050"/>
          <p14:tracePt t="31437" x="6946900" y="1790700"/>
          <p14:tracePt t="31443" x="6953250" y="1790700"/>
          <p14:tracePt t="31451" x="6972300" y="1784350"/>
          <p14:tracePt t="31461" x="6985000" y="1771650"/>
          <p14:tracePt t="31478" x="7016750" y="1765300"/>
          <p14:tracePt t="31494" x="7073900" y="1758950"/>
          <p14:tracePt t="31511" x="7124700" y="1746250"/>
          <p14:tracePt t="31527" x="7162800" y="1739900"/>
          <p14:tracePt t="31544" x="7175500" y="1733550"/>
          <p14:tracePt t="31561" x="7181850" y="1733550"/>
          <p14:tracePt t="32845" x="7175500" y="1733550"/>
          <p14:tracePt t="32852" x="7118350" y="1758950"/>
          <p14:tracePt t="32861" x="7035800" y="1816100"/>
          <p14:tracePt t="32877" x="6794500" y="1974850"/>
          <p14:tracePt t="32894" x="6534150" y="2159000"/>
          <p14:tracePt t="32899" x="6394450" y="2266950"/>
          <p14:tracePt t="32911" x="6229350" y="2413000"/>
          <p14:tracePt t="32944" x="5448300" y="3079750"/>
          <p14:tracePt t="32994" x="4057650" y="4044950"/>
          <p14:tracePt t="33011" x="3695700" y="4216400"/>
          <p14:tracePt t="33027" x="3460750" y="4305300"/>
          <p14:tracePt t="33044" x="3276600" y="4381500"/>
          <p14:tracePt t="33061" x="3009900" y="4451350"/>
          <p14:tracePt t="33077" x="2838450" y="4470400"/>
          <p14:tracePt t="33094" x="2705100" y="4470400"/>
          <p14:tracePt t="33111" x="2616200" y="4457700"/>
          <p14:tracePt t="33127" x="2584450" y="4419600"/>
          <p14:tracePt t="33144" x="2584450" y="4400550"/>
          <p14:tracePt t="33161" x="2590800" y="4362450"/>
          <p14:tracePt t="33177" x="2597150" y="4343400"/>
          <p14:tracePt t="33194" x="2597150" y="4337050"/>
          <p14:tracePt t="33211" x="2590800" y="4330700"/>
          <p14:tracePt t="33228" x="2571750" y="4337050"/>
          <p14:tracePt t="33247" x="2527300" y="4356100"/>
          <p14:tracePt t="33261" x="2463800" y="4394200"/>
          <p14:tracePt t="33277" x="2400300" y="4438650"/>
          <p14:tracePt t="33294" x="2343150" y="4483100"/>
          <p14:tracePt t="33296" x="2317750" y="4514850"/>
          <p14:tracePt t="33311" x="2292350" y="4565650"/>
          <p14:tracePt t="33327" x="2292350" y="4603750"/>
          <p14:tracePt t="33344" x="2286000" y="4622800"/>
          <p14:tracePt t="33474" x="2292350" y="4622800"/>
          <p14:tracePt t="33480" x="2305050" y="4616450"/>
          <p14:tracePt t="33494" x="2330450" y="4610100"/>
          <p14:tracePt t="33511" x="2349500" y="4591050"/>
          <p14:tracePt t="33527" x="2393950" y="4552950"/>
          <p14:tracePt t="33544" x="2406650" y="4533900"/>
          <p14:tracePt t="33560" x="2419350" y="4514850"/>
          <p14:tracePt t="33578" x="2419350" y="4502150"/>
          <p14:tracePt t="33594" x="2425700" y="4495800"/>
          <p14:tracePt t="33660" x="2425700" y="4489450"/>
          <p14:tracePt t="33861" x="2425700" y="4483100"/>
          <p14:tracePt t="33870" x="2432050" y="4470400"/>
          <p14:tracePt t="33881" x="2432050" y="4457700"/>
          <p14:tracePt t="33894" x="2432050" y="4438650"/>
          <p14:tracePt t="33927" x="2425700" y="4406900"/>
          <p14:tracePt t="34009" x="2413000" y="4406900"/>
          <p14:tracePt t="34025" x="2406650" y="4413250"/>
          <p14:tracePt t="34539" x="2406650" y="4419600"/>
          <p14:tracePt t="34546" x="2400300" y="4438650"/>
          <p14:tracePt t="34555" x="2387600" y="4464050"/>
          <p14:tracePt t="34560" x="2381250" y="4495800"/>
          <p14:tracePt t="34578" x="2374900" y="4559300"/>
          <p14:tracePt t="34594" x="2355850" y="4629150"/>
          <p14:tracePt t="34611" x="2336800" y="4705350"/>
          <p14:tracePt t="34628" x="2286000" y="4794250"/>
          <p14:tracePt t="34644" x="2228850" y="4870450"/>
          <p14:tracePt t="34662" x="2190750" y="4953000"/>
          <p14:tracePt t="34677" x="2171700" y="5003800"/>
          <p14:tracePt t="34694" x="2165350" y="5060950"/>
          <p14:tracePt t="34711" x="2184400" y="5099050"/>
          <p14:tracePt t="34727" x="2197100" y="5137150"/>
          <p14:tracePt t="34744" x="2209800" y="5149850"/>
          <p14:tracePt t="34761" x="2216150" y="5156200"/>
          <p14:tracePt t="34849" x="2222500" y="5156200"/>
          <p14:tracePt t="35131" x="2222500" y="5149850"/>
          <p14:tracePt t="35156" x="2222500" y="5143500"/>
          <p14:tracePt t="35163" x="2222500" y="5137150"/>
          <p14:tracePt t="35195" x="2222500" y="5130800"/>
          <p14:tracePt t="37019" x="2222500" y="5111750"/>
          <p14:tracePt t="37028" x="2241550" y="5048250"/>
          <p14:tracePt t="37045" x="2279650" y="4749800"/>
          <p14:tracePt t="37061" x="2273300" y="4425950"/>
          <p14:tracePt t="37078" x="2228850" y="4159250"/>
          <p14:tracePt t="37094" x="2197100" y="4013200"/>
          <p14:tracePt t="37111" x="2178050" y="3956050"/>
          <p14:tracePt t="37128" x="2171700" y="3956050"/>
          <p14:tracePt t="37315" x="2178050" y="3968750"/>
          <p14:tracePt t="37324" x="2184400" y="3987800"/>
          <p14:tracePt t="37330" x="2197100" y="4006850"/>
          <p14:tracePt t="37344" x="2203450" y="4025900"/>
          <p14:tracePt t="37361" x="2228850" y="4089400"/>
          <p14:tracePt t="37377" x="2241550" y="4152900"/>
          <p14:tracePt t="37394" x="2247900" y="4216400"/>
          <p14:tracePt t="37411" x="2254250" y="4311650"/>
          <p14:tracePt t="37428" x="2254250" y="4425950"/>
          <p14:tracePt t="37444" x="2241550" y="4565650"/>
          <p14:tracePt t="37461" x="2235200" y="4686300"/>
          <p14:tracePt t="37478" x="2222500" y="4851400"/>
          <p14:tracePt t="37494" x="2222500" y="4933950"/>
          <p14:tracePt t="37511" x="2235200" y="5010150"/>
          <p14:tracePt t="37528" x="2247900" y="5080000"/>
          <p14:tracePt t="37532" x="2254250" y="5111750"/>
          <p14:tracePt t="37547" x="2254250" y="5175250"/>
          <p14:tracePt t="37561" x="2254250" y="5194300"/>
          <p14:tracePt t="37564" x="2247900" y="5219700"/>
          <p14:tracePt t="37577" x="2235200" y="5245100"/>
          <p14:tracePt t="37594" x="2222500" y="5302250"/>
          <p14:tracePt t="37611" x="2203450" y="5384800"/>
          <p14:tracePt t="37628" x="2197100" y="5429250"/>
          <p14:tracePt t="37644" x="2197100" y="5461000"/>
          <p14:tracePt t="37661" x="2203450" y="5486400"/>
          <p14:tracePt t="37677" x="2203450" y="5492750"/>
          <p14:tracePt t="37789" x="2209800" y="5492750"/>
          <p14:tracePt t="37797" x="2209800" y="5499100"/>
          <p14:tracePt t="37811" x="2222500" y="5499100"/>
          <p14:tracePt t="37828" x="2235200" y="5499100"/>
          <p14:tracePt t="37844" x="2241550" y="5511800"/>
          <p14:tracePt t="37861" x="2254250" y="5511800"/>
          <p14:tracePt t="37878" x="2266950" y="5518150"/>
          <p14:tracePt t="37894" x="2273300" y="5530850"/>
          <p14:tracePt t="37911" x="2279650" y="5537200"/>
          <p14:tracePt t="37916" x="2286000" y="5537200"/>
          <p14:tracePt t="37927" x="2292350" y="5543550"/>
          <p14:tracePt t="40799" x="2311400" y="5543550"/>
          <p14:tracePt t="40809" x="2387600" y="5543550"/>
          <p14:tracePt t="40815" x="2508250" y="5524500"/>
          <p14:tracePt t="40829" x="2647950" y="5467350"/>
          <p14:tracePt t="40844" x="2692400" y="5346700"/>
          <p14:tracePt t="40864" x="2603500" y="5111750"/>
          <p14:tracePt t="40878" x="2508250" y="4921250"/>
          <p14:tracePt t="40894" x="2444750" y="4762500"/>
          <p14:tracePt t="40900" x="2413000" y="4692650"/>
          <p14:tracePt t="40910" x="2381250" y="4610100"/>
          <p14:tracePt t="40944" x="2178050" y="4273550"/>
          <p14:tracePt t="40994" x="1835150" y="3822700"/>
          <p14:tracePt t="41010" x="1803400" y="3695700"/>
          <p14:tracePt t="41028" x="1803400" y="3619500"/>
          <p14:tracePt t="41044" x="1803400" y="3556000"/>
          <p14:tracePt t="41062" x="1797050" y="3517900"/>
          <p14:tracePt t="41141" x="1797050" y="3511550"/>
          <p14:tracePt t="41147" x="1803400" y="3505200"/>
          <p14:tracePt t="41161" x="1816100" y="3473450"/>
          <p14:tracePt t="41178" x="1841500" y="3416300"/>
          <p14:tracePt t="41194" x="1822450" y="3308350"/>
          <p14:tracePt t="41211" x="1714500" y="3067050"/>
          <p14:tracePt t="41228" x="1593850" y="2832100"/>
          <p14:tracePt t="41244" x="1447800" y="2660650"/>
          <p14:tracePt t="41261" x="1339850" y="2552700"/>
          <p14:tracePt t="41277" x="1276350" y="2482850"/>
          <p14:tracePt t="41280" x="1250950" y="2463800"/>
          <p14:tracePt t="41294" x="1238250" y="2457450"/>
          <p14:tracePt t="41311" x="1193800" y="2432050"/>
          <p14:tracePt t="41328" x="1085850" y="2355850"/>
          <p14:tracePt t="41344" x="984250" y="2266950"/>
          <p14:tracePt t="41364" x="1016000" y="2133600"/>
          <p14:tracePt t="41378" x="1047750" y="2076450"/>
          <p14:tracePt t="41394" x="1130300" y="1955800"/>
          <p14:tracePt t="41411" x="1244600" y="1879600"/>
          <p14:tracePt t="41427" x="1416050" y="1854200"/>
          <p14:tracePt t="41444" x="1549400" y="1898650"/>
          <p14:tracePt t="41461" x="1778000" y="2038350"/>
          <p14:tracePt t="41478" x="2006600" y="2203450"/>
          <p14:tracePt t="41494" x="2222500" y="2362200"/>
          <p14:tracePt t="41511" x="2406650" y="2546350"/>
          <p14:tracePt t="41527" x="2597150" y="2768600"/>
          <p14:tracePt t="41544" x="2825750" y="3054350"/>
          <p14:tracePt t="41561" x="3098800" y="3454400"/>
          <p14:tracePt t="41578" x="3244850" y="3663950"/>
          <p14:tracePt t="41594" x="3384550" y="3835400"/>
          <p14:tracePt t="41611" x="3517900" y="4000500"/>
          <p14:tracePt t="41628" x="3600450" y="4121150"/>
          <p14:tracePt t="41644" x="3644900" y="4203700"/>
          <p14:tracePt t="41647" x="3651250" y="4229100"/>
          <p14:tracePt t="41661" x="3670300" y="4305300"/>
          <p14:tracePt t="41677" x="3683000" y="4381500"/>
          <p14:tracePt t="41694" x="3683000" y="4457700"/>
          <p14:tracePt t="41711" x="3683000" y="4527550"/>
          <p14:tracePt t="41727" x="3676650" y="4572000"/>
          <p14:tracePt t="41744" x="3670300" y="4629150"/>
          <p14:tracePt t="41761" x="3670300" y="4705350"/>
          <p14:tracePt t="41778" x="3670300" y="4851400"/>
          <p14:tracePt t="41794" x="3670300" y="4902200"/>
          <p14:tracePt t="41811" x="3670300" y="4908550"/>
          <p14:tracePt t="41844" x="3670300" y="4902200"/>
          <p14:tracePt t="41865" x="3625850" y="4781550"/>
          <p14:tracePt t="41878" x="3600450" y="4724400"/>
          <p14:tracePt t="41894" x="3524250" y="4559300"/>
          <p14:tracePt t="41899" x="3479800" y="4476750"/>
          <p14:tracePt t="41911" x="3422650" y="4349750"/>
          <p14:tracePt t="41944" x="3359150" y="4248150"/>
          <p14:tracePt t="41994" x="3340100" y="4229100"/>
          <p14:tracePt t="42036" x="3346450" y="4235450"/>
          <p14:tracePt t="42044" x="3352800" y="4248150"/>
          <p14:tracePt t="42061" x="3365500" y="4260850"/>
          <p14:tracePt t="42078" x="3390900" y="4279900"/>
          <p14:tracePt t="42094" x="3403600" y="4286250"/>
          <p14:tracePt t="42111" x="3409950" y="4286250"/>
          <p14:tracePt t="42128" x="3422650" y="4260850"/>
          <p14:tracePt t="42144" x="3422650" y="4222750"/>
          <p14:tracePt t="42161" x="3435350" y="4165600"/>
          <p14:tracePt t="42177" x="3435350" y="4095750"/>
          <p14:tracePt t="42180" x="3435350" y="4070350"/>
          <p14:tracePt t="42194" x="3435350" y="4051300"/>
          <p14:tracePt t="42211" x="3435350" y="4038600"/>
          <p14:tracePt t="42227" x="3435350" y="4032250"/>
          <p14:tracePt t="42261" x="3429000" y="4032250"/>
          <p14:tracePt t="42277" x="3429000" y="4044950"/>
          <p14:tracePt t="42294" x="3429000" y="4051300"/>
          <p14:tracePt t="42311" x="3429000" y="4070350"/>
          <p14:tracePt t="42328" x="3435350" y="4083050"/>
          <p14:tracePt t="42331" x="3435350" y="4089400"/>
          <p14:tracePt t="42344" x="3435350" y="4095750"/>
          <p14:tracePt t="42364" x="3454400" y="4133850"/>
          <p14:tracePt t="42378" x="3460750" y="4159250"/>
          <p14:tracePt t="42394" x="3467100" y="4178300"/>
          <p14:tracePt t="42411" x="3467100" y="4191000"/>
          <p14:tracePt t="42610" x="3467100" y="4197350"/>
          <p14:tracePt t="43302" x="3473450" y="4210050"/>
          <p14:tracePt t="43310" x="3486150" y="4235450"/>
          <p14:tracePt t="43328" x="3498850" y="4298950"/>
          <p14:tracePt t="43345" x="3498850" y="4375150"/>
          <p14:tracePt t="43361" x="3498850" y="4470400"/>
          <p14:tracePt t="43364" x="3498850" y="4514850"/>
          <p14:tracePt t="43378" x="3492500" y="4565650"/>
          <p14:tracePt t="43394" x="3479800" y="4654550"/>
          <p14:tracePt t="43411" x="3460750" y="4768850"/>
          <p14:tracePt t="43428" x="3448050" y="4826000"/>
          <p14:tracePt t="43444" x="3441700" y="4851400"/>
          <p14:tracePt t="43461" x="3441700" y="4857750"/>
          <p14:tracePt t="43553" x="3435350" y="4857750"/>
          <p14:tracePt t="43605" x="3435350" y="4851400"/>
          <p14:tracePt t="43630" x="3435350" y="4845050"/>
          <p14:tracePt t="43644" x="3429000" y="4838700"/>
          <p14:tracePt t="43661" x="3422650" y="4826000"/>
          <p14:tracePt t="43678" x="3409950" y="4813300"/>
          <p14:tracePt t="43694" x="3397250" y="4794250"/>
          <p14:tracePt t="43711" x="3378200" y="4775200"/>
          <p14:tracePt t="43728" x="3365500" y="4762500"/>
          <p14:tracePt t="43744" x="3352800" y="4749800"/>
          <p14:tracePt t="43761" x="3321050" y="4730750"/>
          <p14:tracePt t="43778" x="3289300" y="4718050"/>
          <p14:tracePt t="43794" x="3244850" y="4692650"/>
          <p14:tracePt t="43811" x="3136900" y="4622800"/>
          <p14:tracePt t="43828" x="2927350" y="4464050"/>
          <p14:tracePt t="43831" x="2800350" y="4343400"/>
          <p14:tracePt t="43844" x="2686050" y="4229100"/>
          <p14:tracePt t="43861" x="2324100" y="3835400"/>
          <p14:tracePt t="43878" x="2089150" y="3562350"/>
          <p14:tracePt t="43894" x="1936750" y="3365500"/>
          <p14:tracePt t="43911" x="1784350" y="3098800"/>
          <p14:tracePt t="43916" x="1727200" y="2984500"/>
          <p14:tracePt t="43927" x="1670050" y="2882900"/>
          <p14:tracePt t="43961" x="1517650" y="2552700"/>
          <p14:tracePt t="44011" x="1473200" y="2381250"/>
          <p14:tracePt t="44027" x="1479550" y="2374900"/>
          <p14:tracePt t="44236" x="1479550" y="2368550"/>
          <p14:tracePt t="44246" x="1485900" y="2343150"/>
          <p14:tracePt t="44248" x="1492250" y="2330450"/>
          <p14:tracePt t="44261" x="1498600" y="2324100"/>
          <p14:tracePt t="44919" x="1517650" y="2324100"/>
          <p14:tracePt t="44928" x="1568450" y="2324100"/>
          <p14:tracePt t="44936" x="1644650" y="2336800"/>
          <p14:tracePt t="44944" x="1714500" y="2355850"/>
          <p14:tracePt t="44977" x="1847850" y="2457450"/>
          <p14:tracePt t="45028" x="2070100" y="2901950"/>
          <p14:tracePt t="45045" x="2120900" y="3028950"/>
          <p14:tracePt t="45061" x="2190750" y="3136900"/>
          <p14:tracePt t="45078" x="2266950" y="3219450"/>
          <p14:tracePt t="45080" x="2311400" y="3257550"/>
          <p14:tracePt t="45094" x="2355850" y="3308350"/>
          <p14:tracePt t="45111" x="2444750" y="3409950"/>
          <p14:tracePt t="45128" x="2495550" y="3486150"/>
          <p14:tracePt t="45144" x="2514600" y="3556000"/>
          <p14:tracePt t="45161" x="2508250" y="3670300"/>
          <p14:tracePt t="45178" x="2489200" y="3727450"/>
          <p14:tracePt t="45194" x="2463800" y="3810000"/>
          <p14:tracePt t="45211" x="2470150" y="3898900"/>
          <p14:tracePt t="45228" x="2501900" y="3968750"/>
          <p14:tracePt t="45244" x="2552700" y="4038600"/>
          <p14:tracePt t="45261" x="2584450" y="4083050"/>
          <p14:tracePt t="45277" x="2603500" y="4089400"/>
          <p14:tracePt t="45294" x="2609850" y="4089400"/>
          <p14:tracePt t="45328" x="2616200" y="4095750"/>
          <p14:tracePt t="45344" x="2628900" y="4114800"/>
          <p14:tracePt t="45361" x="2679700" y="4203700"/>
          <p14:tracePt t="45378" x="2736850" y="4279900"/>
          <p14:tracePt t="45394" x="2794000" y="4349750"/>
          <p14:tracePt t="45411" x="2838450" y="4419600"/>
          <p14:tracePt t="45428" x="2857500" y="4451350"/>
          <p14:tracePt t="45444" x="2857500" y="4464050"/>
          <p14:tracePt t="45461" x="2857500" y="4470400"/>
          <p14:tracePt t="45501" x="2857500" y="4476750"/>
          <p14:tracePt t="45511" x="2863850" y="4476750"/>
          <p14:tracePt t="45528" x="2863850" y="4483100"/>
          <p14:tracePt t="45573" x="2857500" y="4483100"/>
          <p14:tracePt t="45580" x="2851150" y="4483100"/>
          <p14:tracePt t="45595" x="2844800" y="4483100"/>
          <p14:tracePt t="45611" x="2800350" y="4425950"/>
          <p14:tracePt t="45628" x="2787650" y="4387850"/>
          <p14:tracePt t="45644" x="2774950" y="4362450"/>
          <p14:tracePt t="45661" x="2755900" y="4337050"/>
          <p14:tracePt t="45678" x="2755900" y="4318000"/>
          <p14:tracePt t="45694" x="2749550" y="4318000"/>
          <p14:tracePt t="45797" x="2736850" y="4318000"/>
          <p14:tracePt t="45806" x="2736850" y="4324350"/>
          <p14:tracePt t="45821" x="2736850" y="4330700"/>
          <p14:tracePt t="45831" x="2730500" y="4337050"/>
          <p14:tracePt t="45844" x="2730500" y="4343400"/>
          <p14:tracePt t="45861" x="2730500" y="4349750"/>
          <p14:tracePt t="45878" x="2730500" y="4356100"/>
          <p14:tracePt t="45894" x="2730500" y="4362450"/>
          <p14:tracePt t="45899" x="2743200" y="4362450"/>
          <p14:tracePt t="45915" x="2743200" y="4368800"/>
          <p14:tracePt t="45945" x="2755900" y="4368800"/>
          <p14:tracePt t="45994" x="2768600" y="4381500"/>
          <p14:tracePt t="46027" x="2774950" y="4381500"/>
          <p14:tracePt t="46044" x="2774950" y="4375150"/>
          <p14:tracePt t="46061" x="2774950" y="4356100"/>
          <p14:tracePt t="46077" x="2774950" y="4349750"/>
          <p14:tracePt t="46117" x="2774950" y="4343400"/>
          <p14:tracePt t="46180" x="2781300" y="4349750"/>
          <p14:tracePt t="46187" x="2781300" y="4356100"/>
          <p14:tracePt t="46201" x="2787650" y="4362450"/>
          <p14:tracePt t="46218" x="2794000" y="4368800"/>
          <p14:tracePt t="46227" x="2800350" y="4375150"/>
          <p14:tracePt t="46244" x="2825750" y="4387850"/>
          <p14:tracePt t="46261" x="2889250" y="4387850"/>
          <p14:tracePt t="46277" x="2990850" y="4400550"/>
          <p14:tracePt t="46294" x="3124200" y="4419600"/>
          <p14:tracePt t="46310" x="3308350" y="4425950"/>
          <p14:tracePt t="46328" x="3403600" y="4406900"/>
          <p14:tracePt t="46344" x="3448050" y="4381500"/>
          <p14:tracePt t="46361" x="3467100" y="4368800"/>
          <p14:tracePt t="46378" x="3479800" y="4362450"/>
          <p14:tracePt t="46443" x="3486150" y="4362450"/>
          <p14:tracePt t="46505" x="3492500" y="4362450"/>
          <p14:tracePt t="46514" x="3492500" y="4368800"/>
          <p14:tracePt t="46522" x="3505200" y="4368800"/>
          <p14:tracePt t="46536" x="3511550" y="4368800"/>
          <p14:tracePt t="46544" x="3511550" y="4375150"/>
          <p14:tracePt t="46561" x="3517900" y="4375150"/>
          <p14:tracePt t="47797" x="3517900" y="4381500"/>
          <p14:tracePt t="48076" x="3524250" y="4381500"/>
          <p14:tracePt t="48202" x="3524250" y="4375150"/>
          <p14:tracePt t="49040" x="3517900" y="4375150"/>
          <p14:tracePt t="49049" x="3505200" y="4362450"/>
          <p14:tracePt t="49054" x="3473450" y="4349750"/>
          <p14:tracePt t="49063" x="3467100" y="4343400"/>
          <p14:tracePt t="49078" x="3460750" y="4343400"/>
          <p14:tracePt t="49360" x="3460750" y="4337050"/>
          <p14:tracePt t="49368" x="3454400" y="4330700"/>
          <p14:tracePt t="49378" x="3441700" y="4318000"/>
          <p14:tracePt t="49395" x="3371850" y="4229100"/>
          <p14:tracePt t="49411" x="3111500" y="4000500"/>
          <p14:tracePt t="49428" x="2590800" y="3600450"/>
          <p14:tracePt t="49444" x="2063750" y="3175000"/>
          <p14:tracePt t="49461" x="1314450" y="2622550"/>
          <p14:tracePt t="49478" x="1003300" y="2317750"/>
          <p14:tracePt t="49495" x="869950" y="2139950"/>
          <p14:tracePt t="49511" x="844550" y="2044700"/>
          <p14:tracePt t="49528" x="850900" y="1981200"/>
          <p14:tracePt t="49544" x="857250" y="1968500"/>
          <p14:tracePt t="49616" x="863600" y="1968500"/>
          <p14:tracePt t="49624" x="869950" y="1968500"/>
          <p14:tracePt t="49631" x="882650" y="1974850"/>
          <p14:tracePt t="49644" x="901700" y="1987550"/>
          <p14:tracePt t="49661" x="939800" y="2012950"/>
          <p14:tracePt t="49678" x="946150" y="2019300"/>
          <p14:tracePt t="49779" x="952500" y="2019300"/>
          <p14:tracePt t="49788" x="958850" y="2025650"/>
          <p14:tracePt t="49794" x="971550" y="2038350"/>
          <p14:tracePt t="49811" x="1022350" y="2089150"/>
          <p14:tracePt t="49828" x="1066800" y="2146300"/>
          <p14:tracePt t="49844" x="1130300" y="2222500"/>
          <p14:tracePt t="49861" x="1193800" y="2324100"/>
          <p14:tracePt t="49878" x="1308100" y="2482850"/>
          <p14:tracePt t="49894" x="1479550" y="2743200"/>
          <p14:tracePt t="49911" x="1816100" y="3213100"/>
          <p14:tracePt t="49944" x="2336800" y="3695700"/>
          <p14:tracePt t="49994" x="2819400" y="3956050"/>
          <p14:tracePt t="50011" x="2863850" y="3975100"/>
          <p14:tracePt t="50028" x="2876550" y="3987800"/>
          <p14:tracePt t="50044" x="2889250" y="3994150"/>
          <p14:tracePt t="50061" x="2908300" y="4013200"/>
          <p14:tracePt t="50078" x="2946400" y="4044950"/>
          <p14:tracePt t="50094" x="2984500" y="4076700"/>
          <p14:tracePt t="50111" x="2997200" y="4095750"/>
          <p14:tracePt t="50128" x="3009900" y="4114800"/>
          <p14:tracePt t="50145" x="3003550" y="4159250"/>
          <p14:tracePt t="50161" x="2990850" y="4203700"/>
          <p14:tracePt t="50178" x="3003550" y="4311650"/>
          <p14:tracePt t="50194" x="3048000" y="4432300"/>
          <p14:tracePt t="50211" x="3105150" y="4527550"/>
          <p14:tracePt t="50228" x="3155950" y="4603750"/>
          <p14:tracePt t="50244" x="3175000" y="4629150"/>
          <p14:tracePt t="50261" x="3187700" y="4654550"/>
          <p14:tracePt t="50294" x="3187700" y="4660900"/>
          <p14:tracePt t="50311" x="3187700" y="4667250"/>
          <p14:tracePt t="50344" x="3162300" y="4641850"/>
          <p14:tracePt t="50361" x="3124200" y="4578350"/>
          <p14:tracePt t="50378" x="3111500" y="4559300"/>
          <p14:tracePt t="50394" x="3092450" y="4527550"/>
          <p14:tracePt t="50411" x="3073400" y="4508500"/>
          <p14:tracePt t="50428" x="3067050" y="4502150"/>
          <p14:tracePt t="50445" x="3048000" y="4495800"/>
          <p14:tracePt t="50461" x="3041650" y="4495800"/>
          <p14:tracePt t="50478" x="3028950" y="4495800"/>
          <p14:tracePt t="50494" x="3016250" y="4495800"/>
          <p14:tracePt t="50511" x="3009900" y="4489450"/>
          <p14:tracePt t="50528" x="3003550" y="4483100"/>
          <p14:tracePt t="50545" x="2997200" y="4470400"/>
          <p14:tracePt t="50548" x="2997200" y="4464050"/>
          <p14:tracePt t="50666" x="2997200" y="4457700"/>
          <p14:tracePt t="50674" x="2997200" y="4445000"/>
          <p14:tracePt t="50681" x="2997200" y="4432300"/>
          <p14:tracePt t="50694" x="2997200" y="4425950"/>
          <p14:tracePt t="50711" x="2997200" y="4400550"/>
          <p14:tracePt t="50728" x="2997200" y="4394200"/>
          <p14:tracePt t="50790" x="2997200" y="4387850"/>
          <p14:tracePt t="51840" x="2946400" y="4362450"/>
          <p14:tracePt t="51849" x="2857500" y="4305300"/>
          <p14:tracePt t="51856" x="2749550" y="4235450"/>
          <p14:tracePt t="51862" x="2667000" y="4191000"/>
          <p14:tracePt t="51878" x="2635250" y="4165600"/>
          <p14:tracePt t="51894" x="2635250" y="4146550"/>
          <p14:tracePt t="51911" x="2622550" y="4102100"/>
          <p14:tracePt t="51945" x="2508250" y="3962400"/>
          <p14:tracePt t="51994" x="2114550" y="3848100"/>
          <p14:tracePt t="52011" x="2012950" y="3943350"/>
          <p14:tracePt t="52028" x="2019300" y="3937000"/>
          <p14:tracePt t="52228" x="2012950" y="3930650"/>
          <p14:tracePt t="52237" x="2012950" y="3898900"/>
          <p14:tracePt t="52245" x="2006600" y="3879850"/>
          <p14:tracePt t="52261" x="2006600" y="3841750"/>
          <p14:tracePt t="52278" x="2019300" y="3816350"/>
          <p14:tracePt t="52294" x="2019300" y="3810000"/>
          <p14:tracePt t="52328" x="2019300" y="3797300"/>
          <p14:tracePt t="52344" x="2006600" y="3797300"/>
          <p14:tracePt t="52361" x="2000250" y="3790950"/>
          <p14:tracePt t="52378" x="2000250" y="3784600"/>
          <p14:tracePt t="52394" x="2000250" y="3771900"/>
          <p14:tracePt t="52411" x="2000250" y="3765550"/>
          <p14:tracePt t="52428" x="1987550" y="3740150"/>
          <p14:tracePt t="52444" x="1981200" y="3708400"/>
          <p14:tracePt t="52461" x="1968500" y="3638550"/>
          <p14:tracePt t="52478" x="1936750" y="3581400"/>
          <p14:tracePt t="52494" x="1911350" y="3524250"/>
          <p14:tracePt t="52511" x="1866900" y="3473450"/>
          <p14:tracePt t="52528" x="1828800" y="3416300"/>
          <p14:tracePt t="52532" x="1803400" y="3397250"/>
          <p14:tracePt t="52546" x="1758950" y="3333750"/>
          <p14:tracePt t="52561" x="1695450" y="3270250"/>
          <p14:tracePt t="52578" x="1631950" y="3200400"/>
          <p14:tracePt t="52594" x="1549400" y="3117850"/>
          <p14:tracePt t="52611" x="1473200" y="3022600"/>
          <p14:tracePt t="52628" x="1390650" y="2946400"/>
          <p14:tracePt t="52644" x="1352550" y="2895600"/>
          <p14:tracePt t="52661" x="1339850" y="2876550"/>
          <p14:tracePt t="52678" x="1339850" y="2870200"/>
          <p14:tracePt t="54266" x="1320800" y="2882900"/>
          <p14:tracePt t="54274" x="1282700" y="2927350"/>
          <p14:tracePt t="54281" x="1250950" y="2978150"/>
          <p14:tracePt t="54295" x="1206500" y="3022600"/>
          <p14:tracePt t="54311" x="1104900" y="3149600"/>
          <p14:tracePt t="54328" x="1066800" y="3206750"/>
          <p14:tracePt t="54344" x="1047750" y="3263900"/>
          <p14:tracePt t="54361" x="1047750" y="3321050"/>
          <p14:tracePt t="54378" x="1060450" y="3365500"/>
          <p14:tracePt t="54394" x="1066800" y="3397250"/>
          <p14:tracePt t="54411" x="1079500" y="3416300"/>
          <p14:tracePt t="54497" x="1085850" y="3422650"/>
          <p14:tracePt t="54514" x="1085850" y="3429000"/>
          <p14:tracePt t="54531" x="1085850" y="3441700"/>
          <p14:tracePt t="54538" x="1085850" y="3454400"/>
          <p14:tracePt t="54547" x="1092200" y="3467100"/>
          <p14:tracePt t="54561" x="1104900" y="3511550"/>
          <p14:tracePt t="54578" x="1111250" y="3562350"/>
          <p14:tracePt t="54595" x="1123950" y="3594100"/>
          <p14:tracePt t="54611" x="1130300" y="3606800"/>
          <p14:tracePt t="54628" x="1136650" y="3606800"/>
          <p14:tracePt t="54644" x="1143000" y="3606800"/>
          <p14:tracePt t="54661" x="1143000" y="3600450"/>
          <p14:tracePt t="54708" x="1136650" y="3587750"/>
          <p14:tracePt t="54715" x="1123950" y="3575050"/>
          <p14:tracePt t="54728" x="1104900" y="3562350"/>
          <p14:tracePt t="54744" x="1079500" y="3530600"/>
          <p14:tracePt t="54761" x="1073150" y="3517900"/>
          <p14:tracePt t="54778" x="1066800" y="3498850"/>
          <p14:tracePt t="54795" x="1066800" y="3486150"/>
          <p14:tracePt t="54811" x="1060450" y="3479800"/>
          <p14:tracePt t="54941" x="1060450" y="3473450"/>
          <p14:tracePt t="54958" x="1060450" y="3467100"/>
          <p14:tracePt t="54994" x="1066800" y="3460750"/>
          <p14:tracePt t="55105" x="1073150" y="3460750"/>
          <p14:tracePt t="57376" x="1085850" y="3460750"/>
          <p14:tracePt t="57383" x="1117600" y="3435350"/>
          <p14:tracePt t="57394" x="1143000" y="3409950"/>
          <p14:tracePt t="57411" x="1219200" y="3365500"/>
          <p14:tracePt t="57428" x="1263650" y="3333750"/>
          <p14:tracePt t="57444" x="1276350" y="3314700"/>
          <p14:tracePt t="57461" x="1270000" y="3276600"/>
          <p14:tracePt t="57478" x="1263650" y="3244850"/>
          <p14:tracePt t="57494" x="1231900" y="3194050"/>
          <p14:tracePt t="57511" x="1193800" y="3130550"/>
          <p14:tracePt t="57528" x="1136650" y="3054350"/>
          <p14:tracePt t="57531" x="1098550" y="3016250"/>
          <p14:tracePt t="57546" x="1028700" y="2921000"/>
          <p14:tracePt t="57561" x="977900" y="2838450"/>
          <p14:tracePt t="57578" x="958850" y="2755900"/>
          <p14:tracePt t="57594" x="958850" y="2724150"/>
          <p14:tracePt t="57640" x="971550" y="2762250"/>
          <p14:tracePt t="57647" x="996950" y="2851150"/>
          <p14:tracePt t="57661" x="1073150" y="3009900"/>
          <p14:tracePt t="57678" x="1244600" y="3390900"/>
          <p14:tracePt t="57695" x="1543050" y="4006850"/>
          <p14:tracePt t="57711" x="1784350" y="4413250"/>
          <p14:tracePt t="57728" x="2038350" y="4730750"/>
          <p14:tracePt t="57745" x="2222500" y="4851400"/>
          <p14:tracePt t="57761" x="2355850" y="4895850"/>
          <p14:tracePt t="57778" x="2470150" y="4921250"/>
          <p14:tracePt t="57794" x="2495550" y="4933950"/>
          <p14:tracePt t="57811" x="2501900" y="4940300"/>
          <p14:tracePt t="57844" x="2501900" y="4921250"/>
          <p14:tracePt t="57861" x="2514600" y="4864100"/>
          <p14:tracePt t="57878" x="2533650" y="4781550"/>
          <p14:tracePt t="57895" x="2571750" y="4686300"/>
          <p14:tracePt t="57911" x="2616200" y="4629150"/>
          <p14:tracePt t="57928" x="2647950" y="4629150"/>
          <p14:tracePt t="57961" x="2749550" y="4654550"/>
          <p14:tracePt t="58011" x="2794000" y="4648200"/>
          <p14:tracePt t="58028" x="2832100" y="4610100"/>
          <p14:tracePt t="58044" x="2870200" y="4572000"/>
          <p14:tracePt t="58061" x="2889250" y="4533900"/>
          <p14:tracePt t="58078" x="2901950" y="4521200"/>
          <p14:tracePt t="58254" x="2901950" y="4527550"/>
          <p14:tracePt t="58278" x="2901950" y="4533900"/>
          <p14:tracePt t="58286" x="2901950" y="4540250"/>
          <p14:tracePt t="58302" x="2908300" y="4540250"/>
          <p14:tracePt t="58331" x="2914650" y="4540250"/>
          <p14:tracePt t="58341" x="2914650" y="4546600"/>
          <p14:tracePt t="58567" x="2921000" y="4546600"/>
          <p14:tracePt t="58574" x="2921000" y="4559300"/>
          <p14:tracePt t="58581" x="2933700" y="4578350"/>
          <p14:tracePt t="58595" x="2940050" y="4610100"/>
          <p14:tracePt t="58611" x="2952750" y="4724400"/>
          <p14:tracePt t="58628" x="2952750" y="4819650"/>
          <p14:tracePt t="58645" x="2940050" y="4902200"/>
          <p14:tracePt t="58661" x="2927350" y="4984750"/>
          <p14:tracePt t="58678" x="2914650" y="5048250"/>
          <p14:tracePt t="58694" x="2914650" y="5060950"/>
          <p14:tracePt t="58797" x="2914650" y="5054600"/>
          <p14:tracePt t="60936" x="2908300" y="5054600"/>
          <p14:tracePt t="60945" x="2901950" y="5054600"/>
          <p14:tracePt t="60994" x="2844800" y="5022850"/>
          <p14:tracePt t="61010" x="2832100" y="4997450"/>
          <p14:tracePt t="61027" x="2825750" y="4933950"/>
          <p14:tracePt t="61044" x="2832100" y="4857750"/>
          <p14:tracePt t="61060" x="2844800" y="4781550"/>
          <p14:tracePt t="61077" x="2844800" y="4756150"/>
          <p14:tracePt t="61094" x="2844800" y="4730750"/>
          <p14:tracePt t="61156" x="2844800" y="4724400"/>
          <p14:tracePt t="61194" x="2844800" y="4718050"/>
          <p14:tracePt t="61202" x="2851150" y="4718050"/>
          <p14:tracePt t="61211" x="2857500" y="4711700"/>
          <p14:tracePt t="61228" x="2857500" y="4705350"/>
          <p14:tracePt t="61333" x="2857500" y="4699000"/>
          <p14:tracePt t="61349" x="2863850" y="4699000"/>
          <p14:tracePt t="61386" x="2863850" y="4692650"/>
          <p14:tracePt t="61395" x="2863850" y="4673600"/>
          <p14:tracePt t="61402" x="2863850" y="4648200"/>
          <p14:tracePt t="61410" x="2857500" y="4635500"/>
          <p14:tracePt t="61427" x="2857500" y="4597400"/>
          <p14:tracePt t="61444" x="2857500" y="4578350"/>
          <p14:tracePt t="61460" x="2857500" y="4565650"/>
          <p14:tracePt t="61477" x="2857500" y="4552950"/>
          <p14:tracePt t="61494" x="2857500" y="4546600"/>
          <p14:tracePt t="61676" x="2857500" y="4533900"/>
          <p14:tracePt t="61692" x="2863850" y="4527550"/>
          <p14:tracePt t="61708" x="2870200" y="4521200"/>
          <p14:tracePt t="61738" x="2876550" y="4514850"/>
          <p14:tracePt t="61748" x="2876550" y="4508500"/>
          <p14:tracePt t="61761" x="2882900" y="4508500"/>
          <p14:tracePt t="62952" x="2889250" y="4508500"/>
          <p14:tracePt t="62961" x="2895600" y="4508500"/>
          <p14:tracePt t="62978" x="2914650" y="4533900"/>
          <p14:tracePt t="62995" x="2927350" y="4572000"/>
          <p14:tracePt t="63011" x="2940050" y="4610100"/>
          <p14:tracePt t="63028" x="2946400" y="4660900"/>
          <p14:tracePt t="63044" x="2946400" y="4743450"/>
          <p14:tracePt t="63062" x="2946400" y="4787900"/>
          <p14:tracePt t="63078" x="2959100" y="4826000"/>
          <p14:tracePt t="63094" x="2965450" y="4845050"/>
          <p14:tracePt t="63110" x="2978150" y="4864100"/>
          <p14:tracePt t="63127" x="2978150" y="4876800"/>
          <p14:tracePt t="63144" x="2978150" y="4895850"/>
          <p14:tracePt t="63160" x="2978150" y="4940300"/>
          <p14:tracePt t="63177" x="2978150" y="4972050"/>
          <p14:tracePt t="63194" x="2978150" y="5003800"/>
          <p14:tracePt t="63210" x="2978150" y="5029200"/>
          <p14:tracePt t="63227" x="2978150" y="5054600"/>
          <p14:tracePt t="63260" x="2978150" y="5105400"/>
          <p14:tracePt t="63311" x="2978150" y="5118100"/>
          <p14:tracePt t="63504" x="2984500" y="5118100"/>
          <p14:tracePt t="63526" x="2984500" y="5124450"/>
          <p14:tracePt t="64608" x="2984500" y="5086350"/>
          <p14:tracePt t="64616" x="2984500" y="5035550"/>
          <p14:tracePt t="64628" x="2984500" y="5003800"/>
          <p14:tracePt t="64645" x="2984500" y="4953000"/>
          <p14:tracePt t="64661" x="2984500" y="4864100"/>
          <p14:tracePt t="64678" x="2984500" y="4819650"/>
          <p14:tracePt t="64694" x="2984500" y="4794250"/>
          <p14:tracePt t="64711" x="2984500" y="4768850"/>
          <p14:tracePt t="64728" x="2984500" y="4756150"/>
          <p14:tracePt t="64745" x="2984500" y="4749800"/>
          <p14:tracePt t="64778" x="2984500" y="4737100"/>
          <p14:tracePt t="64794" x="2984500" y="4730750"/>
          <p14:tracePt t="64811" x="2984500" y="4718050"/>
          <p14:tracePt t="64828" x="2984500" y="4711700"/>
          <p14:tracePt t="64844" x="2990850" y="4705350"/>
          <p14:tracePt t="64861" x="2990850" y="4699000"/>
          <p14:tracePt t="64878" x="2990850" y="4692650"/>
          <p14:tracePt t="64895" x="2990850" y="4686300"/>
          <p14:tracePt t="64911" x="2997200" y="4673600"/>
          <p14:tracePt t="64928" x="2997200" y="4667250"/>
          <p14:tracePt t="64944" x="2997200" y="4660900"/>
          <p14:tracePt t="64982" x="3003550" y="4660900"/>
          <p14:tracePt t="64997" x="3003550" y="4654550"/>
          <p14:tracePt t="65153" x="3009900" y="4654550"/>
          <p14:tracePt t="65168" x="3016250" y="4667250"/>
          <p14:tracePt t="65186" x="3016250" y="4673600"/>
          <p14:tracePt t="65194" x="3016250" y="4679950"/>
          <p14:tracePt t="65244" x="3028950" y="4730750"/>
          <p14:tracePt t="65262" x="3035300" y="4762500"/>
          <p14:tracePt t="65278" x="3041650" y="4775200"/>
          <p14:tracePt t="65294" x="3041650" y="4800600"/>
          <p14:tracePt t="65311" x="3041650" y="4819650"/>
          <p14:tracePt t="65328" x="3041650" y="4838700"/>
          <p14:tracePt t="65344" x="3041650" y="4857750"/>
          <p14:tracePt t="65361" x="3041650" y="4889500"/>
          <p14:tracePt t="65378" x="3041650" y="4908550"/>
          <p14:tracePt t="65395" x="3041650" y="4933950"/>
          <p14:tracePt t="65411" x="3041650" y="4946650"/>
          <p14:tracePt t="65427" x="3041650" y="4972050"/>
          <p14:tracePt t="65444" x="3041650" y="4984750"/>
          <p14:tracePt t="65461" x="3041650" y="5016500"/>
          <p14:tracePt t="65478" x="3041650" y="5029200"/>
          <p14:tracePt t="65494" x="3041650" y="5054600"/>
          <p14:tracePt t="65511" x="3041650" y="5067300"/>
          <p14:tracePt t="65528" x="3041650" y="5080000"/>
          <p14:tracePt t="65544" x="3041650" y="5086350"/>
          <p14:tracePt t="65634" x="3041650" y="5092700"/>
          <p14:tracePt t="65642" x="3048000" y="5092700"/>
          <p14:tracePt t="67158" x="3048000" y="5099050"/>
          <p14:tracePt t="67166" x="3048000" y="5105400"/>
          <p14:tracePt t="67178" x="3048000" y="5111750"/>
          <p14:tracePt t="67195" x="3048000" y="5130800"/>
          <p14:tracePt t="67211" x="3048000" y="5168900"/>
          <p14:tracePt t="67228" x="3048000" y="5187950"/>
          <p14:tracePt t="67245" x="3035300" y="5226050"/>
          <p14:tracePt t="67261" x="3035300" y="5264150"/>
          <p14:tracePt t="67278" x="3028950" y="5308600"/>
          <p14:tracePt t="67294" x="3022600" y="5346700"/>
          <p14:tracePt t="67297" x="3022600" y="5353050"/>
          <p14:tracePt t="67311" x="3022600" y="5359400"/>
          <p14:tracePt t="67400" x="3022600" y="5353050"/>
          <p14:tracePt t="67408" x="3022600" y="5346700"/>
          <p14:tracePt t="67415" x="3022600" y="5340350"/>
          <p14:tracePt t="67427" x="3028950" y="5340350"/>
          <p14:tracePt t="67444" x="3035300" y="5327650"/>
          <p14:tracePt t="67461" x="3054350" y="5314950"/>
          <p14:tracePt t="67478" x="3054350" y="5308600"/>
          <p14:tracePt t="67727" x="3054350" y="5314950"/>
          <p14:tracePt t="67735" x="3054350" y="5321300"/>
          <p14:tracePt t="67745" x="3054350" y="5340350"/>
          <p14:tracePt t="67761" x="3054350" y="5365750"/>
          <p14:tracePt t="67778" x="3048000" y="5391150"/>
          <p14:tracePt t="67795" x="3041650" y="5429250"/>
          <p14:tracePt t="67812" x="3035300" y="5499100"/>
          <p14:tracePt t="67828" x="3035300" y="5530850"/>
          <p14:tracePt t="67844" x="3028950" y="5556250"/>
          <p14:tracePt t="67861" x="3022600" y="5588000"/>
          <p14:tracePt t="67878" x="3022600" y="5619750"/>
          <p14:tracePt t="67894" x="3016250" y="5638800"/>
          <p14:tracePt t="67899" x="3016250" y="5651500"/>
          <p14:tracePt t="67911" x="3016250" y="5664200"/>
          <p14:tracePt t="67944" x="3022600" y="5689600"/>
          <p14:tracePt t="67994" x="3022600" y="5715000"/>
          <p14:tracePt t="68012" x="3022600" y="5727700"/>
          <p14:tracePt t="68028" x="3022600" y="5753100"/>
          <p14:tracePt t="68044" x="3022600" y="5784850"/>
          <p14:tracePt t="68061" x="3022600" y="5791200"/>
          <p14:tracePt t="68078" x="3022600" y="5797550"/>
          <p14:tracePt t="68094" x="3022600" y="5803900"/>
          <p14:tracePt t="68111" x="3022600" y="5810250"/>
          <p14:tracePt t="68128" x="3022600" y="5822950"/>
          <p14:tracePt t="68144" x="3016250" y="5829300"/>
          <p14:tracePt t="68161" x="3009900" y="5848350"/>
          <p14:tracePt t="68178" x="3009900" y="5861050"/>
          <p14:tracePt t="68194" x="3009900" y="5873750"/>
          <p14:tracePt t="68212" x="3009900" y="5892800"/>
          <p14:tracePt t="68228" x="3009900" y="5918200"/>
          <p14:tracePt t="68244" x="3003550" y="5937250"/>
          <p14:tracePt t="68261" x="3003550" y="5962650"/>
          <p14:tracePt t="68278" x="2997200" y="5975350"/>
          <p14:tracePt t="68294" x="2997200" y="5988050"/>
          <p14:tracePt t="68311" x="2997200" y="6000750"/>
          <p14:tracePt t="68344" x="2997200" y="6007100"/>
          <p14:tracePt t="68378" x="2997200" y="6013450"/>
          <p14:tracePt t="68411" x="2997200" y="6019800"/>
          <p14:tracePt t="68428" x="2997200" y="6026150"/>
          <p14:tracePt t="68461" x="2997200" y="6032500"/>
          <p14:tracePt t="68494" x="2997200" y="6038850"/>
          <p14:tracePt t="68956" x="2997200" y="6032500"/>
          <p14:tracePt t="68963" x="2997200" y="6019800"/>
          <p14:tracePt t="68995" x="3003550" y="5988050"/>
          <p14:tracePt t="69012" x="3009900" y="5937250"/>
          <p14:tracePt t="69028" x="3009900" y="5892800"/>
          <p14:tracePt t="69044" x="3009900" y="5829300"/>
          <p14:tracePt t="69061" x="3009900" y="5759450"/>
          <p14:tracePt t="69079" x="2997200" y="5702300"/>
          <p14:tracePt t="69094" x="2978150" y="5607050"/>
          <p14:tracePt t="69111" x="2971800" y="5556250"/>
          <p14:tracePt t="69128" x="2965450" y="5492750"/>
          <p14:tracePt t="69145" x="2965450" y="5467350"/>
          <p14:tracePt t="69161" x="2965450" y="5454650"/>
          <p14:tracePt t="69195" x="2965450" y="5441950"/>
          <p14:tracePt t="69212" x="2965450" y="5429250"/>
          <p14:tracePt t="69228" x="2971800" y="5422900"/>
          <p14:tracePt t="69245" x="2978150" y="5410200"/>
          <p14:tracePt t="69261" x="2978150" y="5391150"/>
          <p14:tracePt t="69278" x="2990850" y="5372100"/>
          <p14:tracePt t="69294" x="2990850" y="5340350"/>
          <p14:tracePt t="69296" x="2997200" y="5334000"/>
          <p14:tracePt t="69311" x="2997200" y="5314950"/>
          <p14:tracePt t="69328" x="3003550" y="5295900"/>
          <p14:tracePt t="69344" x="3003550" y="5283200"/>
          <p14:tracePt t="69361" x="3003550" y="5276850"/>
          <p14:tracePt t="69377" x="3003550" y="5270500"/>
          <p14:tracePt t="69451" x="3003550" y="5264150"/>
          <p14:tracePt t="69476" x="3009900" y="5257800"/>
          <p14:tracePt t="69546" x="3009900" y="5251450"/>
          <p14:tracePt t="69678" x="3009900" y="5257800"/>
          <p14:tracePt t="69687" x="3009900" y="5264150"/>
          <p14:tracePt t="69694" x="3009900" y="5270500"/>
          <p14:tracePt t="69711" x="3016250" y="5283200"/>
          <p14:tracePt t="69728" x="3022600" y="5302250"/>
          <p14:tracePt t="69745" x="3022600" y="5314950"/>
          <p14:tracePt t="69761" x="3022600" y="5321300"/>
          <p14:tracePt t="69778" x="3022600" y="5334000"/>
          <p14:tracePt t="69795" x="3028950" y="5359400"/>
          <p14:tracePt t="69811" x="3028950" y="5372100"/>
          <p14:tracePt t="69828" x="3028950" y="5384800"/>
          <p14:tracePt t="69845" x="3035300" y="5403850"/>
          <p14:tracePt t="69861" x="3035300" y="5416550"/>
          <p14:tracePt t="69878" x="3035300" y="5435600"/>
          <p14:tracePt t="69895" x="3035300" y="5454650"/>
          <p14:tracePt t="69900" x="3028950" y="5461000"/>
          <p14:tracePt t="69911" x="3028950" y="5480050"/>
          <p14:tracePt t="69944" x="3028950" y="5518150"/>
          <p14:tracePt t="69994" x="3028950" y="5568950"/>
          <p14:tracePt t="70012" x="3028950" y="5594350"/>
          <p14:tracePt t="70028" x="3028950" y="5607050"/>
          <p14:tracePt t="70044" x="3022600" y="5626100"/>
          <p14:tracePt t="70061" x="3016250" y="5632450"/>
          <p14:tracePt t="70078" x="3016250" y="5645150"/>
          <p14:tracePt t="70094" x="3016250" y="5657850"/>
          <p14:tracePt t="70097" x="3016250" y="5664200"/>
          <p14:tracePt t="70111" x="3009900" y="5676900"/>
          <p14:tracePt t="70128" x="3003550" y="5702300"/>
          <p14:tracePt t="70144" x="3003550" y="5727700"/>
          <p14:tracePt t="70161" x="2990850" y="5746750"/>
          <p14:tracePt t="70178" x="2978150" y="5778500"/>
          <p14:tracePt t="70194" x="2971800" y="5810250"/>
          <p14:tracePt t="70198" x="2965450" y="5822950"/>
          <p14:tracePt t="70211" x="2959100" y="5842000"/>
          <p14:tracePt t="70228" x="2952750" y="5880100"/>
          <p14:tracePt t="70244" x="2940050" y="5911850"/>
          <p14:tracePt t="70261" x="2933700" y="5930900"/>
          <p14:tracePt t="70278" x="2933700" y="5937250"/>
          <p14:tracePt t="70370" x="2940050" y="5937250"/>
          <p14:tracePt t="70478" x="2940050" y="5943600"/>
          <p14:tracePt t="70486" x="2946400" y="5943600"/>
          <p14:tracePt t="70495" x="2946400" y="5949950"/>
          <p14:tracePt t="70564" x="2946400" y="5956300"/>
          <p14:tracePt t="70597" x="2946400" y="5969000"/>
          <p14:tracePt t="70618" x="2946400" y="5975350"/>
          <p14:tracePt t="70634" x="2946400" y="5981700"/>
          <p14:tracePt t="70869" x="2946400" y="5988050"/>
          <p14:tracePt t="70883" x="2946400" y="5994400"/>
          <p14:tracePt t="70906" x="2946400" y="6000750"/>
          <p14:tracePt t="70946" x="2940050" y="6007100"/>
          <p14:tracePt t="70984" x="2933700" y="6007100"/>
          <p14:tracePt t="71786" x="2940050" y="6007100"/>
          <p14:tracePt t="71832" x="2946400" y="6007100"/>
          <p14:tracePt t="72298" x="2952750" y="6007100"/>
          <p14:tracePt t="72640" x="2959100" y="5988050"/>
          <p14:tracePt t="72649" x="2959100" y="5975350"/>
          <p14:tracePt t="72654" x="2971800" y="5956300"/>
          <p14:tracePt t="72664" x="2978150" y="5937250"/>
          <p14:tracePt t="72678" x="2990850" y="5899150"/>
          <p14:tracePt t="72695" x="3003550" y="5803900"/>
          <p14:tracePt t="72711" x="3003550" y="5734050"/>
          <p14:tracePt t="72728" x="3003550" y="5670550"/>
          <p14:tracePt t="72744" x="2990850" y="5632450"/>
          <p14:tracePt t="72761" x="2984500" y="5600700"/>
          <p14:tracePt t="72778" x="2978150" y="5568950"/>
          <p14:tracePt t="72794" x="2978150" y="5543550"/>
          <p14:tracePt t="72811" x="2978150" y="5499100"/>
          <p14:tracePt t="72828" x="2978150" y="5467350"/>
          <p14:tracePt t="72844" x="2978150" y="5429250"/>
          <p14:tracePt t="72861" x="2978150" y="5403850"/>
          <p14:tracePt t="72878" x="2978150" y="5378450"/>
          <p14:tracePt t="72894" x="2978150" y="5353050"/>
          <p14:tracePt t="72899" x="2978150" y="5340350"/>
          <p14:tracePt t="72911" x="2971800" y="5321300"/>
          <p14:tracePt t="72944" x="2971800" y="5289550"/>
          <p14:tracePt t="72994" x="2971800" y="5257800"/>
          <p14:tracePt t="73224" x="2971800" y="5251450"/>
          <p14:tracePt t="73231" x="2971800" y="5245100"/>
          <p14:tracePt t="73262" x="2971800" y="5238750"/>
          <p14:tracePt t="73331" x="2971800" y="5245100"/>
          <p14:tracePt t="73340" x="2971800" y="5257800"/>
          <p14:tracePt t="73347" x="2971800" y="5276850"/>
          <p14:tracePt t="73361" x="2971800" y="5295900"/>
          <p14:tracePt t="73378" x="2978150" y="5327650"/>
          <p14:tracePt t="73394" x="2984500" y="5391150"/>
          <p14:tracePt t="73411" x="2984500" y="5435600"/>
          <p14:tracePt t="73428" x="2984500" y="5480050"/>
          <p14:tracePt t="73444" x="2990850" y="5530850"/>
          <p14:tracePt t="73461" x="2997200" y="5594350"/>
          <p14:tracePt t="73478" x="2997200" y="5632450"/>
          <p14:tracePt t="73494" x="2997200" y="5670550"/>
          <p14:tracePt t="73511" x="2997200" y="5715000"/>
          <p14:tracePt t="73528" x="2997200" y="5734050"/>
          <p14:tracePt t="73544" x="2997200" y="5753100"/>
          <p14:tracePt t="73561" x="2997200" y="5765800"/>
          <p14:tracePt t="73578" x="2997200" y="5791200"/>
          <p14:tracePt t="73595" x="2997200" y="5810250"/>
          <p14:tracePt t="73611" x="2990850" y="5867400"/>
          <p14:tracePt t="73628" x="2978150" y="5899150"/>
          <p14:tracePt t="73644" x="2965450" y="5930900"/>
          <p14:tracePt t="73661" x="2959100" y="5956300"/>
          <p14:tracePt t="73678" x="2959100" y="5981700"/>
          <p14:tracePt t="73695" x="2952750" y="6007100"/>
          <p14:tracePt t="73711" x="2952750" y="6032500"/>
          <p14:tracePt t="73728" x="2952750" y="6045200"/>
          <p14:tracePt t="73744" x="2952750" y="6051550"/>
          <p14:tracePt t="73830" x="2959100" y="6045200"/>
          <p14:tracePt t="73838" x="2959100" y="6038850"/>
          <p14:tracePt t="73846" x="2965450" y="6032500"/>
          <p14:tracePt t="73861" x="2971800" y="6019800"/>
          <p14:tracePt t="73879" x="2978150" y="6019800"/>
          <p14:tracePt t="73895" x="2984500" y="6013450"/>
          <p14:tracePt t="73911" x="2990850" y="6007100"/>
          <p14:tracePt t="73944" x="2997200" y="5981700"/>
          <p14:tracePt t="73994" x="3003550" y="5949950"/>
          <p14:tracePt t="74172" x="3003550" y="5956300"/>
          <p14:tracePt t="74220" x="3003550" y="5962650"/>
          <p14:tracePt t="74344" x="3003550" y="5969000"/>
          <p14:tracePt t="81062" x="2990850" y="5956300"/>
          <p14:tracePt t="81071" x="2952750" y="5943600"/>
          <p14:tracePt t="81079" x="2914650" y="5924550"/>
          <p14:tracePt t="81095" x="2838450" y="5886450"/>
          <p14:tracePt t="81112" x="2762250" y="5835650"/>
          <p14:tracePt t="81128" x="2660650" y="5772150"/>
          <p14:tracePt t="81145" x="2546350" y="5702300"/>
          <p14:tracePt t="81161" x="2349500" y="5581650"/>
          <p14:tracePt t="81178" x="2228850" y="5524500"/>
          <p14:tracePt t="81195" x="2159000" y="5499100"/>
          <p14:tracePt t="81211" x="2127250" y="5486400"/>
          <p14:tracePt t="81228" x="2120900" y="5486400"/>
          <p14:tracePt t="81358" x="2127250" y="5480050"/>
          <p14:tracePt t="81366" x="2127250" y="5441950"/>
          <p14:tracePt t="81377" x="2133600" y="5372100"/>
          <p14:tracePt t="81395" x="2139950" y="5219700"/>
          <p14:tracePt t="81411" x="2203450" y="5003800"/>
          <p14:tracePt t="81428" x="2216150" y="4902200"/>
          <p14:tracePt t="81445" x="2203450" y="4826000"/>
          <p14:tracePt t="81461" x="2165350" y="4775200"/>
          <p14:tracePt t="81478" x="2127250" y="4743450"/>
          <p14:tracePt t="81495" x="2108200" y="4730750"/>
          <p14:tracePt t="81528" x="2108200" y="4737100"/>
          <p14:tracePt t="81544" x="2127250" y="4806950"/>
          <p14:tracePt t="81561" x="2203450" y="4895850"/>
          <p14:tracePt t="81578" x="2355850" y="4997450"/>
          <p14:tracePt t="81594" x="2540000" y="5048250"/>
          <p14:tracePt t="81611" x="2838450" y="5067300"/>
          <p14:tracePt t="81628" x="3136900" y="5067300"/>
          <p14:tracePt t="81644" x="3524250" y="4991100"/>
          <p14:tracePt t="81661" x="3676650" y="4933950"/>
          <p14:tracePt t="81678" x="3822700" y="4876800"/>
          <p14:tracePt t="81695" x="3975100" y="4832350"/>
          <p14:tracePt t="81711" x="4140200" y="4806950"/>
          <p14:tracePt t="81728" x="4311650" y="4762500"/>
          <p14:tracePt t="81745" x="4432300" y="4724400"/>
          <p14:tracePt t="81761" x="4495800" y="4679950"/>
          <p14:tracePt t="81778" x="4502150" y="4660900"/>
          <p14:tracePt t="81795" x="4514850" y="4641850"/>
          <p14:tracePt t="81811" x="4533900" y="4616450"/>
          <p14:tracePt t="81828" x="4552950" y="4597400"/>
          <p14:tracePt t="81845" x="4591050" y="4584700"/>
          <p14:tracePt t="81861" x="4610100" y="4578350"/>
          <p14:tracePt t="81938" x="4616450" y="4578350"/>
          <p14:tracePt t="81946" x="4635500" y="4578350"/>
          <p14:tracePt t="81994" x="4864100" y="4584700"/>
          <p14:tracePt t="82011" x="4972050" y="4603750"/>
          <p14:tracePt t="82028" x="5060950" y="4603750"/>
          <p14:tracePt t="82045" x="5105400" y="4603750"/>
          <p14:tracePt t="82061" x="5111750" y="4603750"/>
          <p14:tracePt t="82150" x="5118100" y="4597400"/>
          <p14:tracePt t="82158" x="5124450" y="4584700"/>
          <p14:tracePt t="82165" x="5143500" y="4565650"/>
          <p14:tracePt t="82178" x="5149850" y="4546600"/>
          <p14:tracePt t="82195" x="5168900" y="4521200"/>
          <p14:tracePt t="82211" x="5181600" y="4489450"/>
          <p14:tracePt t="82228" x="5181600" y="4476750"/>
          <p14:tracePt t="82245" x="5181600" y="4464050"/>
          <p14:tracePt t="82431" x="5181600" y="4470400"/>
          <p14:tracePt t="82438" x="5175250" y="4483100"/>
          <p14:tracePt t="82448" x="5175250" y="4489450"/>
          <p14:tracePt t="82461" x="5175250" y="4508500"/>
          <p14:tracePt t="82478" x="5175250" y="4527550"/>
          <p14:tracePt t="82494" x="5175250" y="4540250"/>
          <p14:tracePt t="82511" x="5175250" y="4552950"/>
          <p14:tracePt t="82528" x="5175250" y="4565650"/>
          <p14:tracePt t="82544" x="5175250" y="4591050"/>
          <p14:tracePt t="82547" x="5175250" y="4597400"/>
          <p14:tracePt t="82561" x="5181600" y="4616450"/>
          <p14:tracePt t="82578" x="5181600" y="4635500"/>
          <p14:tracePt t="82595" x="5187950" y="4654550"/>
          <p14:tracePt t="82612" x="5187950" y="4686300"/>
          <p14:tracePt t="82628" x="5194300" y="4711700"/>
          <p14:tracePt t="82645" x="5200650" y="4743450"/>
          <p14:tracePt t="82662" x="5213350" y="4781550"/>
          <p14:tracePt t="82678" x="5219700" y="4819650"/>
          <p14:tracePt t="82694" x="5226050" y="4845050"/>
          <p14:tracePt t="82711" x="5238750" y="4889500"/>
          <p14:tracePt t="82728" x="5251450" y="4933950"/>
          <p14:tracePt t="82745" x="5276850" y="4997450"/>
          <p14:tracePt t="82761" x="5283200" y="5054600"/>
          <p14:tracePt t="82778" x="5283200" y="5092700"/>
          <p14:tracePt t="82795" x="5283200" y="5130800"/>
          <p14:tracePt t="82811" x="5283200" y="5181600"/>
          <p14:tracePt t="82828" x="5289550" y="5200650"/>
          <p14:tracePt t="82845" x="5289550" y="5207000"/>
          <p14:tracePt t="82898" x="5295900" y="5207000"/>
          <p14:tracePt t="82989" x="5289550" y="5194300"/>
          <p14:tracePt t="82997" x="5289550" y="5175250"/>
          <p14:tracePt t="83012" x="5276850" y="5156200"/>
          <p14:tracePt t="83028" x="5251450" y="5105400"/>
          <p14:tracePt t="83045" x="5245100" y="5086350"/>
          <p14:tracePt t="83061" x="5238750" y="5080000"/>
          <p14:tracePt t="83078" x="5232400" y="5073650"/>
          <p14:tracePt t="83111" x="5232400" y="5067300"/>
          <p14:tracePt t="83128" x="5232400" y="5060950"/>
          <p14:tracePt t="83278" x="5232400" y="5067300"/>
          <p14:tracePt t="83295" x="5232400" y="5073650"/>
          <p14:tracePt t="83299" x="5238750" y="5073650"/>
          <p14:tracePt t="83311" x="5238750" y="5080000"/>
          <p14:tracePt t="83328" x="5238750" y="5086350"/>
          <p14:tracePt t="83345" x="5238750" y="5092700"/>
          <p14:tracePt t="83862" x="5245100" y="5099050"/>
          <p14:tracePt t="85906" x="5219700" y="5086350"/>
          <p14:tracePt t="85916" x="5213350" y="5073650"/>
          <p14:tracePt t="85922" x="5200650" y="5067300"/>
          <p14:tracePt t="85944" x="5156200" y="5010150"/>
          <p14:tracePt t="85995" x="5067300" y="4838700"/>
          <p14:tracePt t="86012" x="5048250" y="4800600"/>
          <p14:tracePt t="86028" x="5048250" y="4762500"/>
          <p14:tracePt t="86045" x="5048250" y="4724400"/>
          <p14:tracePt t="86061" x="5060950" y="4654550"/>
          <p14:tracePt t="86078" x="5073650" y="4610100"/>
          <p14:tracePt t="86095" x="5092700" y="4565650"/>
          <p14:tracePt t="86111" x="5099050" y="4527550"/>
          <p14:tracePt t="86128" x="5111750" y="4495800"/>
          <p14:tracePt t="86145" x="5118100" y="4457700"/>
          <p14:tracePt t="86161" x="5143500" y="4394200"/>
          <p14:tracePt t="86178" x="5149850" y="4362450"/>
          <p14:tracePt t="86195" x="5149850" y="4324350"/>
          <p14:tracePt t="86211" x="5149850" y="4298950"/>
          <p14:tracePt t="86228" x="5149850" y="4267200"/>
          <p14:tracePt t="86245" x="5149850" y="4229100"/>
          <p14:tracePt t="86261" x="5149850" y="4203700"/>
          <p14:tracePt t="86278" x="5149850" y="4184650"/>
          <p14:tracePt t="86295" x="5143500" y="4171950"/>
          <p14:tracePt t="86536" x="5143500" y="4178300"/>
          <p14:tracePt t="86545" x="5143500" y="4191000"/>
          <p14:tracePt t="86561" x="5130800" y="4222750"/>
          <p14:tracePt t="86578" x="5130800" y="4254500"/>
          <p14:tracePt t="86595" x="5130800" y="4286250"/>
          <p14:tracePt t="86612" x="5130800" y="4330700"/>
          <p14:tracePt t="86628" x="5130800" y="4413250"/>
          <p14:tracePt t="86645" x="5130800" y="4457700"/>
          <p14:tracePt t="86661" x="5130800" y="4476750"/>
          <p14:tracePt t="86678" x="5130800" y="4483100"/>
          <p14:tracePt t="86711" x="5124450" y="4483100"/>
          <p14:tracePt t="86728" x="5099050" y="4457700"/>
          <p14:tracePt t="86745" x="5080000" y="4432300"/>
          <p14:tracePt t="86761" x="5029200" y="4400550"/>
          <p14:tracePt t="86778" x="4965700" y="4381500"/>
          <p14:tracePt t="86795" x="4895850" y="4381500"/>
          <p14:tracePt t="86811" x="4819650" y="4394200"/>
          <p14:tracePt t="86828" x="4679950" y="4445000"/>
          <p14:tracePt t="86845" x="4445000" y="4527550"/>
          <p14:tracePt t="86861" x="4114800" y="4616450"/>
          <p14:tracePt t="86878" x="3949700" y="4654550"/>
          <p14:tracePt t="86895" x="3797300" y="4660900"/>
          <p14:tracePt t="86911" x="3657600" y="4654550"/>
          <p14:tracePt t="86945" x="3486150" y="4597400"/>
          <p14:tracePt t="86995" x="3060700" y="4502150"/>
          <p14:tracePt t="87011" x="2895600" y="4495800"/>
          <p14:tracePt t="87028" x="2755900" y="4495800"/>
          <p14:tracePt t="87045" x="2647950" y="4495800"/>
          <p14:tracePt t="87061" x="2578100" y="4483100"/>
          <p14:tracePt t="87078" x="2552700" y="4476750"/>
          <p14:tracePt t="87095" x="2552700" y="4470400"/>
          <p14:tracePt t="87112" x="2552700" y="4464050"/>
          <p14:tracePt t="87128" x="2552700" y="4457700"/>
          <p14:tracePt t="87204" x="2552700" y="4451350"/>
          <p14:tracePt t="87212" x="2565400" y="4451350"/>
          <p14:tracePt t="87228" x="2616200" y="4451350"/>
          <p14:tracePt t="87245" x="2705100" y="4457700"/>
          <p14:tracePt t="87261" x="2806700" y="4470400"/>
          <p14:tracePt t="87278" x="2927350" y="4502150"/>
          <p14:tracePt t="87295" x="3041650" y="4521200"/>
          <p14:tracePt t="87311" x="3130550" y="4546600"/>
          <p14:tracePt t="87328" x="3136900" y="4552950"/>
          <p14:tracePt t="87344" x="3136900" y="4559300"/>
          <p14:tracePt t="87361" x="3105150" y="4578350"/>
          <p14:tracePt t="87378" x="3009900" y="4622800"/>
          <p14:tracePt t="87395" x="2921000" y="4679950"/>
          <p14:tracePt t="87411" x="2851150" y="4724400"/>
          <p14:tracePt t="87428" x="2825750" y="4756150"/>
          <p14:tracePt t="87445" x="2838450" y="4781550"/>
          <p14:tracePt t="87461" x="2914650" y="4819650"/>
          <p14:tracePt t="87478" x="2990850" y="4838700"/>
          <p14:tracePt t="87495" x="3041650" y="4845050"/>
          <p14:tracePt t="87511" x="3079750" y="4870450"/>
          <p14:tracePt t="87528" x="3098800" y="4895850"/>
          <p14:tracePt t="87545" x="3111500" y="4927600"/>
          <p14:tracePt t="87548" x="3111500" y="4946650"/>
          <p14:tracePt t="87563" x="3124200" y="4978400"/>
          <p14:tracePt t="87578" x="3143250" y="5003800"/>
          <p14:tracePt t="87595" x="3168650" y="5016500"/>
          <p14:tracePt t="87611" x="3181350" y="5022850"/>
          <p14:tracePt t="87628" x="3187700" y="5022850"/>
          <p14:tracePt t="90400" x="3187700" y="5029200"/>
          <p14:tracePt t="90409" x="3219450" y="5041900"/>
          <p14:tracePt t="90416" x="3270250" y="5060950"/>
          <p14:tracePt t="90428" x="3333750" y="5073650"/>
          <p14:tracePt t="90445" x="3454400" y="5092700"/>
          <p14:tracePt t="90461" x="3670300" y="5124450"/>
          <p14:tracePt t="90478" x="3810000" y="5143500"/>
          <p14:tracePt t="90495" x="3924300" y="5156200"/>
          <p14:tracePt t="90511" x="3987800" y="5175250"/>
          <p14:tracePt t="90528" x="3994150" y="5175250"/>
          <p14:tracePt t="90672" x="4032250" y="5200650"/>
          <p14:tracePt t="90681" x="4133850" y="5238750"/>
          <p14:tracePt t="90689" x="4267200" y="5308600"/>
          <p14:tracePt t="90698" x="4362450" y="5346700"/>
          <p14:tracePt t="90711" x="4495800" y="5384800"/>
          <p14:tracePt t="90728" x="4616450" y="5391150"/>
          <p14:tracePt t="90745" x="4743450" y="5378450"/>
          <p14:tracePt t="90762" x="4857750" y="5346700"/>
          <p14:tracePt t="90778" x="4927600" y="5295900"/>
          <p14:tracePt t="90780" x="4953000" y="5270500"/>
          <p14:tracePt t="90794" x="4965700" y="5251450"/>
          <p14:tracePt t="90797" x="4978400" y="5238750"/>
          <p14:tracePt t="90811" x="4997450" y="5194300"/>
          <p14:tracePt t="90828" x="5022850" y="5156200"/>
          <p14:tracePt t="90845" x="5048250" y="5118100"/>
          <p14:tracePt t="90861" x="5086350" y="5073650"/>
          <p14:tracePt t="90878" x="5111750" y="5035550"/>
          <p14:tracePt t="90895" x="5118100" y="5010150"/>
          <p14:tracePt t="90900" x="5118100" y="4997450"/>
          <p14:tracePt t="90911" x="5118100" y="4984750"/>
          <p14:tracePt t="90945" x="5118100" y="4895850"/>
          <p14:tracePt t="90995" x="5111750" y="4743450"/>
          <p14:tracePt t="91011" x="5099050" y="4699000"/>
          <p14:tracePt t="91028" x="5086350" y="4660900"/>
          <p14:tracePt t="91045" x="5073650" y="4635500"/>
          <p14:tracePt t="91061" x="5067300" y="4610100"/>
          <p14:tracePt t="91078" x="5067300" y="4591050"/>
          <p14:tracePt t="91095" x="5067300" y="4578350"/>
          <p14:tracePt t="91111" x="5067300" y="4572000"/>
          <p14:tracePt t="91128" x="5067300" y="4552950"/>
          <p14:tracePt t="91145" x="5067300" y="4533900"/>
          <p14:tracePt t="91161" x="5067300" y="4489450"/>
          <p14:tracePt t="91178" x="5067300" y="4457700"/>
          <p14:tracePt t="91195" x="5067300" y="4432300"/>
          <p14:tracePt t="91212" x="5067300" y="4419600"/>
          <p14:tracePt t="91326" x="5067300" y="4438650"/>
          <p14:tracePt t="91331" x="5067300" y="4451350"/>
          <p14:tracePt t="91345" x="5067300" y="4470400"/>
          <p14:tracePt t="91361" x="5067300" y="4495800"/>
          <p14:tracePt t="91378" x="5067300" y="4521200"/>
          <p14:tracePt t="91395" x="5073650" y="4533900"/>
          <p14:tracePt t="91398" x="5073650" y="4540250"/>
          <p14:tracePt t="91411" x="5080000" y="4552950"/>
          <p14:tracePt t="91428" x="5080000" y="4559300"/>
          <p14:tracePt t="91461" x="5086350" y="4559300"/>
          <p14:tracePt t="91519" x="5086350" y="4572000"/>
          <p14:tracePt t="91530" x="5086350" y="4584700"/>
          <p14:tracePt t="91544" x="5086350" y="4610100"/>
          <p14:tracePt t="91562" x="5086350" y="4654550"/>
          <p14:tracePt t="91578" x="5092700" y="4705350"/>
          <p14:tracePt t="91595" x="5099050" y="4749800"/>
          <p14:tracePt t="91611" x="5105400" y="4813300"/>
          <p14:tracePt t="91628" x="5111750" y="4845050"/>
          <p14:tracePt t="91645" x="5124450" y="4876800"/>
          <p14:tracePt t="91661" x="5130800" y="4914900"/>
          <p14:tracePt t="91678" x="5137150" y="4946650"/>
          <p14:tracePt t="91695" x="5149850" y="4991100"/>
          <p14:tracePt t="91712" x="5149850" y="5016500"/>
          <p14:tracePt t="91729" x="5149850" y="5035550"/>
          <p14:tracePt t="91745" x="5162550" y="5054600"/>
          <p14:tracePt t="91761" x="5168900" y="5073650"/>
          <p14:tracePt t="91778" x="5175250" y="5080000"/>
          <p14:tracePt t="91822" x="5175250" y="5086350"/>
          <p14:tracePt t="91838" x="5175250" y="5092700"/>
          <p14:tracePt t="91848" x="5175250" y="5105400"/>
          <p14:tracePt t="91861" x="5175250" y="5137150"/>
          <p14:tracePt t="91878" x="5175250" y="5162550"/>
          <p14:tracePt t="91895" x="5175250" y="5187950"/>
          <p14:tracePt t="91901" x="5175250" y="5200650"/>
          <p14:tracePt t="91912" x="5175250" y="5207000"/>
          <p14:tracePt t="91945" x="5175250" y="5226050"/>
          <p14:tracePt t="91995" x="5175250" y="5232400"/>
          <p14:tracePt t="92134" x="5175250" y="5219700"/>
          <p14:tracePt t="92142" x="5175250" y="5207000"/>
          <p14:tracePt t="92150" x="5175250" y="5200650"/>
          <p14:tracePt t="92161" x="5175250" y="5194300"/>
          <p14:tracePt t="92178" x="5175250" y="5181600"/>
          <p14:tracePt t="92195" x="5175250" y="5168900"/>
          <p14:tracePt t="92211" x="5175250" y="5156200"/>
          <p14:tracePt t="92228" x="5175250" y="5143500"/>
          <p14:tracePt t="92245" x="5168900" y="5137150"/>
          <p14:tracePt t="92336" x="5168900" y="5130800"/>
          <p14:tracePt t="92399" x="5168900" y="5124450"/>
          <p14:tracePt t="92414" x="5168900" y="5118100"/>
          <p14:tracePt t="92432" x="5162550" y="5118100"/>
          <p14:tracePt t="92461" x="5162550" y="5111750"/>
          <p14:tracePt t="96085" x="5149850" y="5099050"/>
          <p14:tracePt t="96093" x="5092700" y="5086350"/>
          <p14:tracePt t="96100" x="5035550" y="5080000"/>
          <p14:tracePt t="96112" x="4984750" y="5080000"/>
          <p14:tracePt t="96129" x="4864100" y="5080000"/>
          <p14:tracePt t="96145" x="4711700" y="5092700"/>
          <p14:tracePt t="96161" x="4292600" y="5175250"/>
          <p14:tracePt t="96178" x="3917950" y="5251450"/>
          <p14:tracePt t="96195" x="3524250" y="5365750"/>
          <p14:tracePt t="96211" x="3206750" y="5467350"/>
          <p14:tracePt t="96228" x="3035300" y="5549900"/>
          <p14:tracePt t="96245" x="2908300" y="5613400"/>
          <p14:tracePt t="96261" x="2800350" y="5664200"/>
          <p14:tracePt t="96278" x="2660650" y="5740400"/>
          <p14:tracePt t="96295" x="2546350" y="5778500"/>
          <p14:tracePt t="96311" x="2419350" y="5822950"/>
          <p14:tracePt t="96328" x="2286000" y="5854700"/>
          <p14:tracePt t="96345" x="2139950" y="5880100"/>
          <p14:tracePt t="96361" x="2006600" y="5905500"/>
          <p14:tracePt t="96378" x="1873250" y="5930900"/>
          <p14:tracePt t="96395" x="1771650" y="5943600"/>
          <p14:tracePt t="96398" x="1739900" y="5956300"/>
          <p14:tracePt t="96411" x="1708150" y="5969000"/>
          <p14:tracePt t="96428" x="1682750" y="6000750"/>
          <p14:tracePt t="96445" x="1663700" y="6032500"/>
          <p14:tracePt t="96461" x="1657350" y="6064250"/>
          <p14:tracePt t="96478" x="1663700" y="6089650"/>
          <p14:tracePt t="96495" x="1676400" y="6115050"/>
          <p14:tracePt t="96511" x="1708150" y="6134100"/>
          <p14:tracePt t="96528" x="1733550" y="6146800"/>
          <p14:tracePt t="96545" x="1765300" y="6153150"/>
          <p14:tracePt t="96561" x="1790700" y="6159500"/>
          <p14:tracePt t="96578" x="1809750" y="6159500"/>
          <p14:tracePt t="96595" x="1828800" y="6165850"/>
          <p14:tracePt t="96611" x="1835150" y="6165850"/>
          <p14:tracePt t="96816" x="1841500" y="6172200"/>
          <p14:tracePt t="96823" x="1847850" y="6172200"/>
          <p14:tracePt t="96831" x="1860550" y="6172200"/>
          <p14:tracePt t="96845" x="1873250" y="6178550"/>
          <p14:tracePt t="96861" x="1930400" y="6184900"/>
          <p14:tracePt t="96878" x="1987550" y="6197600"/>
          <p14:tracePt t="96900" x="2057400" y="6197600"/>
          <p14:tracePt t="96912" x="2076450" y="6203950"/>
          <p14:tracePt t="96945" x="2178050" y="6210300"/>
          <p14:tracePt t="96995" x="2266950" y="6210300"/>
          <p14:tracePt t="97012" x="2273300" y="6203950"/>
          <p14:tracePt t="98168" x="2254250" y="6203950"/>
          <p14:tracePt t="98177" x="2235200" y="6203950"/>
          <p14:tracePt t="98185" x="2209800" y="6203950"/>
          <p14:tracePt t="98195" x="2178050" y="6203950"/>
          <p14:tracePt t="98212" x="2089150" y="6197600"/>
          <p14:tracePt t="98229" x="2000250" y="6191250"/>
          <p14:tracePt t="98245" x="1911350" y="6184900"/>
          <p14:tracePt t="98261" x="1809750" y="6178550"/>
          <p14:tracePt t="98278" x="1746250" y="6178550"/>
          <p14:tracePt t="98295" x="1708150" y="6178550"/>
          <p14:tracePt t="98312" x="1682750" y="6178550"/>
          <p14:tracePt t="98328" x="1657350" y="6178550"/>
          <p14:tracePt t="98345" x="1625600" y="6178550"/>
          <p14:tracePt t="98362" x="1574800" y="6184900"/>
          <p14:tracePt t="98378" x="1536700" y="6184900"/>
          <p14:tracePt t="98395" x="1498600" y="6191250"/>
          <p14:tracePt t="98411" x="1479550" y="6191250"/>
          <p14:tracePt t="98486" x="1473200" y="6191250"/>
          <p14:tracePt t="98502" x="1466850" y="6191250"/>
          <p14:tracePt t="98511" x="1460500" y="6197600"/>
          <p14:tracePt t="98534" x="1454150" y="6197600"/>
          <p14:tracePt t="98550" x="1447800" y="6197600"/>
          <p14:tracePt t="98561" x="1441450" y="6203950"/>
          <p14:tracePt t="98578" x="1428750" y="6210300"/>
          <p14:tracePt t="98642" x="1441450" y="6210300"/>
          <p14:tracePt t="98650" x="1460500" y="6210300"/>
          <p14:tracePt t="98661" x="1479550" y="6203950"/>
          <p14:tracePt t="98678" x="1511300" y="6197600"/>
          <p14:tracePt t="98681" x="1524000" y="6191250"/>
          <p14:tracePt t="98695" x="1536700" y="6184900"/>
          <p14:tracePt t="98711" x="1536700" y="6172200"/>
          <p14:tracePt t="98728" x="1536700" y="6146800"/>
          <p14:tracePt t="98745" x="1524000" y="6127750"/>
          <p14:tracePt t="98761" x="1492250" y="6102350"/>
          <p14:tracePt t="98778" x="1460500" y="6089650"/>
          <p14:tracePt t="98795" x="1435100" y="6076950"/>
          <p14:tracePt t="98812" x="1409700" y="6076950"/>
          <p14:tracePt t="98829" x="1384300" y="6076950"/>
          <p14:tracePt t="98845" x="1352550" y="6083300"/>
          <p14:tracePt t="98861" x="1339850" y="6096000"/>
          <p14:tracePt t="98878" x="1327150" y="6108700"/>
          <p14:tracePt t="98900" x="1320800" y="6115050"/>
          <p14:tracePt t="98911" x="1314450" y="6121400"/>
          <p14:tracePt t="98945" x="1308100" y="6146800"/>
          <p14:tracePt t="98995" x="1352550" y="6191250"/>
          <p14:tracePt t="99012" x="1365250" y="6197600"/>
          <p14:tracePt t="99648" x="1358900" y="6203950"/>
          <p14:tracePt t="99655" x="1327150" y="6203950"/>
          <p14:tracePt t="99663" x="1289050" y="6203950"/>
          <p14:tracePt t="99679" x="1219200" y="6210300"/>
          <p14:tracePt t="99695" x="1174750" y="6210300"/>
          <p14:tracePt t="99712" x="1143000" y="6210300"/>
          <p14:tracePt t="99728" x="1117600" y="6210300"/>
          <p14:tracePt t="99745" x="1111250" y="6210300"/>
          <p14:tracePt t="99762" x="1092200" y="6210300"/>
          <p14:tracePt t="100238" x="1085850" y="6210300"/>
          <p14:tracePt t="100252" x="1073150" y="6210300"/>
          <p14:tracePt t="100261" x="1066800" y="6210300"/>
          <p14:tracePt t="100278" x="1047750" y="6210300"/>
          <p14:tracePt t="100295" x="1022350" y="6210300"/>
          <p14:tracePt t="100312" x="1003300" y="6210300"/>
          <p14:tracePt t="101060" x="1016000" y="6210300"/>
          <p14:tracePt t="101069" x="1041400" y="6203950"/>
          <p14:tracePt t="101079" x="1079500" y="6197600"/>
          <p14:tracePt t="101095" x="1149350" y="6191250"/>
          <p14:tracePt t="101112" x="1219200" y="6191250"/>
          <p14:tracePt t="101128" x="1276350" y="6191250"/>
          <p14:tracePt t="101145" x="1346200" y="6191250"/>
          <p14:tracePt t="101147" x="1371600" y="6191250"/>
          <p14:tracePt t="101161" x="1441450" y="6197600"/>
          <p14:tracePt t="101178" x="1504950" y="6203950"/>
          <p14:tracePt t="101195" x="1568450" y="6210300"/>
          <p14:tracePt t="101211" x="1606550" y="6216650"/>
          <p14:tracePt t="101228" x="1644650" y="6216650"/>
          <p14:tracePt t="101245" x="1676400" y="6216650"/>
          <p14:tracePt t="101261" x="1708150" y="6216650"/>
          <p14:tracePt t="101278" x="1720850" y="6216650"/>
          <p14:tracePt t="101295" x="1727200" y="6216650"/>
          <p14:tracePt t="102935" x="1727200" y="6210300"/>
          <p14:tracePt t="102945" x="1746250" y="6203950"/>
          <p14:tracePt t="102949" x="1784350" y="6197600"/>
          <p14:tracePt t="102962" x="1822450" y="6191250"/>
          <p14:tracePt t="102994" x="1911350" y="6184900"/>
          <p14:tracePt t="103045" x="1962150" y="6184900"/>
          <p14:tracePt t="103078" x="1968500" y="6184900"/>
          <p14:tracePt t="103095" x="1974850" y="6184900"/>
          <p14:tracePt t="103097" x="1981200" y="6191250"/>
          <p14:tracePt t="103112" x="1993900" y="6197600"/>
          <p14:tracePt t="103114" x="2000250" y="6197600"/>
          <p14:tracePt t="103128" x="2006600" y="6203950"/>
          <p14:tracePt t="103145" x="2019300" y="6203950"/>
          <p14:tracePt t="103230" x="2012950" y="6197600"/>
          <p14:tracePt t="103238" x="2006600" y="6197600"/>
          <p14:tracePt t="103536" x="1974850" y="6184900"/>
          <p14:tracePt t="103540" x="1936750" y="6184900"/>
          <p14:tracePt t="103549" x="1879600" y="6184900"/>
          <p14:tracePt t="103578" x="1644650" y="6184900"/>
          <p14:tracePt t="103661" x="984250" y="6235700"/>
          <p14:tracePt t="103677" x="977900" y="6229350"/>
          <p14:tracePt t="103694" x="977900" y="6223000"/>
          <p14:tracePt t="103711" x="971550" y="6223000"/>
          <p14:tracePt t="103728" x="958850" y="6216650"/>
          <p14:tracePt t="103744" x="952500" y="6210300"/>
          <p14:tracePt t="103761" x="946150" y="6203950"/>
          <p14:tracePt t="103778" x="933450" y="6197600"/>
          <p14:tracePt t="103794" x="920750" y="6197600"/>
          <p14:tracePt t="103811" x="889000" y="6184900"/>
          <p14:tracePt t="103828" x="825500" y="6184900"/>
          <p14:tracePt t="103845" x="787400" y="6178550"/>
          <p14:tracePt t="103861" x="736600" y="6178550"/>
          <p14:tracePt t="103878" x="698500" y="6178550"/>
          <p14:tracePt t="103895" x="692150" y="6178550"/>
          <p14:tracePt t="103969" x="717550" y="6184900"/>
          <p14:tracePt t="103995" x="869950" y="6197600"/>
          <p14:tracePt t="104011" x="1047750" y="6197600"/>
          <p14:tracePt t="104028" x="1200150" y="6197600"/>
          <p14:tracePt t="104045" x="1244600" y="6197600"/>
          <p14:tracePt t="104078" x="1231900" y="6197600"/>
          <p14:tracePt t="104094" x="1155700" y="6203950"/>
          <p14:tracePt t="104111" x="1060450" y="6210300"/>
          <p14:tracePt t="104128" x="990600" y="6216650"/>
          <p14:tracePt t="104145" x="914400" y="6216650"/>
          <p14:tracePt t="104161" x="882650" y="6216650"/>
          <p14:tracePt t="104684" x="882650" y="6203950"/>
          <p14:tracePt t="104690" x="876300" y="6197600"/>
          <p14:tracePt t="104698" x="869950" y="6184900"/>
          <p14:tracePt t="104711" x="869950" y="6178550"/>
          <p14:tracePt t="104728" x="857250" y="6172200"/>
          <p14:tracePt t="104744" x="850900" y="6165850"/>
          <p14:tracePt t="104894" x="857250" y="6165850"/>
          <p14:tracePt t="104902" x="863600" y="6165850"/>
          <p14:tracePt t="104912" x="882650" y="6165850"/>
          <p14:tracePt t="104945" x="920750" y="6172200"/>
          <p14:tracePt t="105159" x="933450" y="6178550"/>
          <p14:tracePt t="105166" x="952500" y="6178550"/>
          <p14:tracePt t="105178" x="971550" y="6178550"/>
          <p14:tracePt t="105195" x="996950" y="6178550"/>
          <p14:tracePt t="105212" x="1022350" y="6178550"/>
          <p14:tracePt t="105672" x="1035050" y="6178550"/>
          <p14:tracePt t="105681" x="1066800" y="6172200"/>
          <p14:tracePt t="105688" x="1098550" y="6172200"/>
          <p14:tracePt t="105699" x="1123950" y="6172200"/>
          <p14:tracePt t="105712" x="1174750" y="6172200"/>
          <p14:tracePt t="105728" x="1225550" y="6172200"/>
          <p14:tracePt t="105745" x="1276350" y="6172200"/>
          <p14:tracePt t="105761" x="1289050" y="6172200"/>
          <p14:tracePt t="105778" x="1301750" y="6172200"/>
          <p14:tracePt t="105952" x="1301750" y="6178550"/>
          <p14:tracePt t="105961" x="1295400" y="6178550"/>
          <p14:tracePt t="105995" x="1270000" y="6191250"/>
          <p14:tracePt t="106084" x="1270000" y="6197600"/>
          <p14:tracePt t="106092" x="1282700" y="6203950"/>
          <p14:tracePt t="106100" x="1301750" y="6216650"/>
          <p14:tracePt t="106111" x="1339850" y="6229350"/>
          <p14:tracePt t="106128" x="1422400" y="6254750"/>
          <p14:tracePt t="106145" x="1517650" y="6267450"/>
          <p14:tracePt t="106161" x="1663700" y="6273800"/>
          <p14:tracePt t="106178" x="1714500" y="6273800"/>
          <p14:tracePt t="106195" x="1720850" y="6267450"/>
          <p14:tracePt t="106434" x="1727200" y="6267450"/>
          <p14:tracePt t="106505" x="1733550" y="6267450"/>
          <p14:tracePt t="106513" x="1746250" y="6267450"/>
          <p14:tracePt t="106517" x="1765300" y="6254750"/>
          <p14:tracePt t="106528" x="1784350" y="6242050"/>
          <p14:tracePt t="106545" x="1847850" y="6229350"/>
          <p14:tracePt t="106562" x="1930400" y="6210300"/>
          <p14:tracePt t="106579" x="1987550" y="6191250"/>
          <p14:tracePt t="106595" x="2006600" y="6184900"/>
          <p14:tracePt t="106744" x="2000250" y="6191250"/>
          <p14:tracePt t="106750" x="1974850" y="6191250"/>
          <p14:tracePt t="106761" x="1955800" y="6203950"/>
          <p14:tracePt t="106781" x="1930400" y="6210300"/>
          <p14:tracePt t="106795" x="1917700" y="6223000"/>
          <p14:tracePt t="106836" x="1924050" y="6223000"/>
          <p14:tracePt t="106846" x="1943100" y="6223000"/>
          <p14:tracePt t="106861" x="2000250" y="6223000"/>
          <p14:tracePt t="106878" x="2057400" y="6216650"/>
          <p14:tracePt t="106895" x="2082800" y="6216650"/>
          <p14:tracePt t="106911" x="2089150" y="6210300"/>
          <p14:tracePt t="107103" x="2101850" y="6210300"/>
          <p14:tracePt t="107111" x="2120900" y="6210300"/>
          <p14:tracePt t="107118" x="2139950" y="6210300"/>
          <p14:tracePt t="107128" x="2165350" y="6210300"/>
          <p14:tracePt t="107145" x="2203450" y="6210300"/>
          <p14:tracePt t="107161" x="2247900" y="6203950"/>
          <p14:tracePt t="107179" x="2266950" y="6203950"/>
          <p14:tracePt t="107195" x="2273300" y="6203950"/>
          <p14:tracePt t="108052" x="2279650" y="6197600"/>
          <p14:tracePt t="108059" x="2286000" y="6197600"/>
          <p14:tracePt t="108065" x="2292350" y="6191250"/>
          <p14:tracePt t="108079" x="2298700" y="6191250"/>
          <p14:tracePt t="108084" x="2311400" y="6191250"/>
          <p14:tracePt t="108099" x="2317750" y="6191250"/>
          <p14:tracePt t="108128" x="2336800" y="6191250"/>
          <p14:tracePt t="108179" x="2343150" y="6191250"/>
          <p14:tracePt t="108238" x="2349500" y="6191250"/>
          <p14:tracePt t="108713" x="2349500" y="6184900"/>
          <p14:tracePt t="108721" x="2368550" y="6165850"/>
          <p14:tracePt t="108729" x="2406650" y="6134100"/>
          <p14:tracePt t="108744" x="2546350" y="6070600"/>
          <p14:tracePt t="108762" x="2762250" y="5988050"/>
          <p14:tracePt t="108778" x="3136900" y="5835650"/>
          <p14:tracePt t="108795" x="3562350" y="5657850"/>
          <p14:tracePt t="108798" x="3778250" y="5556250"/>
          <p14:tracePt t="108811" x="4178300" y="5365750"/>
          <p14:tracePt t="108829" x="4489450" y="5219700"/>
          <p14:tracePt t="108845" x="4673600" y="5111750"/>
          <p14:tracePt t="108861" x="4794250" y="5041900"/>
          <p14:tracePt t="108878" x="4876800" y="5003800"/>
          <p14:tracePt t="108895" x="4921250" y="4984750"/>
          <p14:tracePt t="108898" x="4959350" y="4972050"/>
          <p14:tracePt t="108911" x="4997450" y="4965700"/>
          <p14:tracePt t="108944" x="5213350" y="4953000"/>
          <p14:tracePt t="108995" x="5403850" y="5156200"/>
          <p14:tracePt t="109012" x="5403850" y="5264150"/>
          <p14:tracePt t="109028" x="5372100" y="5340350"/>
          <p14:tracePt t="109281" x="5372100" y="5321300"/>
          <p14:tracePt t="109288" x="5365750" y="5308600"/>
          <p14:tracePt t="109296" x="5353050" y="5302250"/>
          <p14:tracePt t="109311" x="5327650" y="5295900"/>
          <p14:tracePt t="109328" x="5314950" y="5289550"/>
          <p14:tracePt t="109345" x="5302250" y="5283200"/>
          <p14:tracePt t="109362" x="5302250" y="5276850"/>
          <p14:tracePt t="109379" x="5302250" y="5270500"/>
          <p14:tracePt t="109382" x="5302250" y="5264150"/>
          <p14:tracePt t="109428" x="5302250" y="5270500"/>
          <p14:tracePt t="109443" x="5295900" y="5270500"/>
          <p14:tracePt t="109458" x="5289550" y="5270500"/>
          <p14:tracePt t="109474" x="5283200" y="5270500"/>
          <p14:tracePt t="109490" x="5276850" y="5276850"/>
          <p14:tracePt t="109506" x="5264150" y="5276850"/>
          <p14:tracePt t="109514" x="5257800" y="5283200"/>
          <p14:tracePt t="109528" x="5232400" y="5283200"/>
          <p14:tracePt t="109660" x="5226050" y="5283200"/>
          <p14:tracePt t="109668" x="5213350" y="5264150"/>
          <p14:tracePt t="109678" x="5194300" y="5245100"/>
          <p14:tracePt t="109695" x="5124450" y="5181600"/>
          <p14:tracePt t="109712" x="5035550" y="5130800"/>
          <p14:tracePt t="109728" x="4933950" y="5073650"/>
          <p14:tracePt t="109745" x="4845050" y="5041900"/>
          <p14:tracePt t="109761" x="4781550" y="5022850"/>
          <p14:tracePt t="109778" x="4781550" y="5016500"/>
          <p14:tracePt t="109811" x="4813300" y="5003800"/>
          <p14:tracePt t="109828" x="4870450" y="4984750"/>
          <p14:tracePt t="109845" x="4921250" y="4965700"/>
          <p14:tracePt t="109861" x="4978400" y="4933950"/>
          <p14:tracePt t="109878" x="5003800" y="4927600"/>
          <p14:tracePt t="109895" x="5010150" y="4921250"/>
          <p14:tracePt t="110011" x="5010150" y="4927600"/>
          <p14:tracePt t="110019" x="5010150" y="4940300"/>
          <p14:tracePt t="110028" x="5016500" y="4953000"/>
          <p14:tracePt t="110045" x="5029200" y="4965700"/>
          <p14:tracePt t="110062" x="5048250" y="4972050"/>
          <p14:tracePt t="110078" x="5060950" y="4972050"/>
          <p14:tracePt t="110095" x="5073650" y="4972050"/>
          <p14:tracePt t="110112" x="5086350" y="4965700"/>
          <p14:tracePt t="110128" x="5092700" y="4965700"/>
          <p14:tracePt t="110197" x="5086350" y="4965700"/>
          <p14:tracePt t="110220" x="5086350" y="4959350"/>
          <p14:tracePt t="110322" x="5105400" y="4953000"/>
          <p14:tracePt t="110331" x="5124450" y="4953000"/>
          <p14:tracePt t="110337" x="5162550" y="4946650"/>
          <p14:tracePt t="110345" x="5194300" y="4946650"/>
          <p14:tracePt t="110362" x="5314950" y="4946650"/>
          <p14:tracePt t="110378" x="5473700" y="4946650"/>
          <p14:tracePt t="110395" x="5651500" y="4953000"/>
          <p14:tracePt t="110412" x="5778500" y="4965700"/>
          <p14:tracePt t="110428" x="5842000" y="4972050"/>
          <p14:tracePt t="110445" x="5848350" y="4972050"/>
          <p14:tracePt t="111348" x="5854700" y="4972050"/>
          <p14:tracePt t="111357" x="5861050" y="4965700"/>
          <p14:tracePt t="111364" x="5861050" y="4959350"/>
          <p14:tracePt t="111385" x="5867400" y="4959350"/>
          <p14:tracePt t="113152" x="5867400" y="4946650"/>
          <p14:tracePt t="113161" x="5873750" y="4927600"/>
          <p14:tracePt t="113179" x="5873750" y="4895850"/>
          <p14:tracePt t="113195" x="5867400" y="4889500"/>
          <p14:tracePt t="113212" x="5842000" y="4883150"/>
          <p14:tracePt t="113229" x="5727700" y="4845050"/>
          <p14:tracePt t="113245" x="5549900" y="4838700"/>
          <p14:tracePt t="113248" x="5448300" y="4838700"/>
          <p14:tracePt t="113262" x="5156200" y="4838700"/>
          <p14:tracePt t="113278" x="4883150" y="4857750"/>
          <p14:tracePt t="113295" x="4667250" y="4889500"/>
          <p14:tracePt t="113312" x="4502150" y="4933950"/>
          <p14:tracePt t="113328" x="4368800" y="4991100"/>
          <p14:tracePt t="113331" x="4318000" y="5022850"/>
          <p14:tracePt t="113345" x="4267200" y="5054600"/>
          <p14:tracePt t="113362" x="4140200" y="5168900"/>
          <p14:tracePt t="113378" x="4025900" y="5245100"/>
          <p14:tracePt t="113395" x="3854450" y="5353050"/>
          <p14:tracePt t="113412" x="3594100" y="5473700"/>
          <p14:tracePt t="113428" x="3302000" y="5619750"/>
          <p14:tracePt t="113445" x="2997200" y="5778500"/>
          <p14:tracePt t="113462" x="2882900" y="5930900"/>
          <p14:tracePt t="113478" x="2844800" y="6026150"/>
          <p14:tracePt t="113495" x="2819400" y="6089650"/>
          <p14:tracePt t="113512" x="2730500" y="6267450"/>
          <p14:tracePt t="113528" x="2673350" y="6375400"/>
          <p14:tracePt t="113545" x="2603500" y="6464300"/>
          <p14:tracePt t="113562" x="2565400" y="6515100"/>
          <p14:tracePt t="113578" x="2546350" y="6546850"/>
          <p14:tracePt t="113595" x="2540000" y="6553200"/>
          <p14:tracePt t="113612" x="2533650" y="6559550"/>
          <p14:tracePt t="113628" x="2520950" y="6559550"/>
          <p14:tracePt t="113645" x="2501900" y="6572250"/>
          <p14:tracePt t="113662" x="2470150" y="6584950"/>
          <p14:tracePt t="113678" x="2406650" y="6610350"/>
          <p14:tracePt t="113695" x="2336800" y="6648450"/>
          <p14:tracePt t="113711" x="2228850" y="6699250"/>
          <p14:tracePt t="113729" x="2184400" y="6743700"/>
          <p14:tracePt t="113745" x="2152650" y="6769100"/>
          <p14:tracePt t="113761" x="2139950" y="6788150"/>
          <p14:tracePt t="113778" x="2133600" y="6788150"/>
          <p14:tracePt t="113836" x="2133600" y="6781800"/>
          <p14:tracePt t="113844" x="2133600" y="6775450"/>
          <p14:tracePt t="113862" x="2133600" y="6756400"/>
          <p14:tracePt t="113878" x="2133600" y="6718300"/>
          <p14:tracePt t="113895" x="2133600" y="6686550"/>
          <p14:tracePt t="113898" x="2133600" y="6673850"/>
          <p14:tracePt t="113912" x="2133600" y="6661150"/>
          <p14:tracePt t="113945" x="2133600" y="6648450"/>
          <p14:tracePt t="114715" x="2133600" y="6642100"/>
          <p14:tracePt t="114723" x="2133600" y="6635750"/>
          <p14:tracePt t="114732" x="2127250" y="6623050"/>
          <p14:tracePt t="114745" x="2108200" y="6616700"/>
          <p14:tracePt t="114762" x="2095500" y="6597650"/>
          <p14:tracePt t="114778" x="2101850" y="6572250"/>
          <p14:tracePt t="114795" x="2178050" y="6483350"/>
          <p14:tracePt t="114812" x="2451100" y="6280150"/>
          <p14:tracePt t="114829" x="2908300" y="6013450"/>
          <p14:tracePt t="114845" x="3365500" y="5727700"/>
          <p14:tracePt t="114847" x="3549650" y="5575300"/>
          <p14:tracePt t="114862" x="3898900" y="5308600"/>
          <p14:tracePt t="114878" x="4171950" y="5200650"/>
          <p14:tracePt t="114895" x="4324350" y="5137150"/>
          <p14:tracePt t="114912" x="4394200" y="5118100"/>
          <p14:tracePt t="114949" x="4470400" y="5099050"/>
          <p14:tracePt t="114995" x="4508500" y="5067300"/>
          <p14:tracePt t="115012" x="4508500" y="5054600"/>
          <p14:tracePt t="115097" x="4489450" y="5067300"/>
          <p14:tracePt t="115104" x="4432300" y="5099050"/>
          <p14:tracePt t="115112" x="4368800" y="5130800"/>
          <p14:tracePt t="115128" x="4121150" y="5238750"/>
          <p14:tracePt t="115145" x="3740150" y="5346700"/>
          <p14:tracePt t="115162" x="3435350" y="5473700"/>
          <p14:tracePt t="115178" x="3124200" y="5600700"/>
          <p14:tracePt t="115195" x="2889250" y="5740400"/>
          <p14:tracePt t="115212" x="2660650" y="5899150"/>
          <p14:tracePt t="115228" x="2597150" y="5969000"/>
          <p14:tracePt t="115245" x="2565400" y="6026150"/>
          <p14:tracePt t="115262" x="2559050" y="6076950"/>
          <p14:tracePt t="115278" x="2552700" y="6134100"/>
          <p14:tracePt t="115295" x="2540000" y="6197600"/>
          <p14:tracePt t="115312" x="2514600" y="6248400"/>
          <p14:tracePt t="115328" x="2489200" y="6273800"/>
          <p14:tracePt t="115345" x="2476500" y="6273800"/>
          <p14:tracePt t="115362" x="2457450" y="6254750"/>
          <p14:tracePt t="115378" x="2413000" y="6229350"/>
          <p14:tracePt t="115395" x="2374900" y="6203950"/>
          <p14:tracePt t="115412" x="2349500" y="6203950"/>
          <p14:tracePt t="115415" x="2343150" y="6203950"/>
          <p14:tracePt t="115428" x="2336800" y="6197600"/>
          <p14:tracePt t="115445" x="2330450" y="6197600"/>
          <p14:tracePt t="115461" x="2317750" y="6197600"/>
          <p14:tracePt t="115478" x="2292350" y="6191250"/>
          <p14:tracePt t="115495" x="2241550" y="6178550"/>
          <p14:tracePt t="115512" x="2190750" y="6159500"/>
          <p14:tracePt t="115529" x="2152650" y="6140450"/>
          <p14:tracePt t="115545" x="2139950" y="6134100"/>
          <p14:tracePt t="115562" x="2133600" y="6134100"/>
          <p14:tracePt t="115602" x="2127250" y="6134100"/>
          <p14:tracePt t="115611" x="2120900" y="6140450"/>
          <p14:tracePt t="115628" x="2082800" y="6165850"/>
          <p14:tracePt t="115645" x="2044700" y="6178550"/>
          <p14:tracePt t="115662" x="1993900" y="6197600"/>
          <p14:tracePt t="115678" x="1924050" y="6210300"/>
          <p14:tracePt t="115695" x="1905000" y="6210300"/>
          <p14:tracePt t="115712" x="1898650" y="6210300"/>
          <p14:tracePt t="115728" x="1898650" y="6203950"/>
          <p14:tracePt t="115797" x="1885950" y="6203950"/>
          <p14:tracePt t="115804" x="1873250" y="6203950"/>
          <p14:tracePt t="115818" x="1866900" y="6203950"/>
          <p14:tracePt t="115843" x="1860550" y="6203950"/>
          <p14:tracePt t="115912" x="1854200" y="6203950"/>
          <p14:tracePt t="115920" x="1847850" y="6203950"/>
          <p14:tracePt t="115929" x="1835150" y="6203950"/>
          <p14:tracePt t="115945" x="1809750" y="6197600"/>
          <p14:tracePt t="115962" x="1784350" y="6191250"/>
          <p14:tracePt t="115978" x="1778000" y="6191250"/>
          <p14:tracePt t="115995" x="1771650" y="6184900"/>
          <p14:tracePt t="115998" x="1771650" y="6178550"/>
          <p14:tracePt t="116029" x="1784350" y="6159500"/>
          <p14:tracePt t="116078" x="1847850" y="6146800"/>
          <p14:tracePt t="116095" x="1866900" y="6146800"/>
          <p14:tracePt t="116112" x="1892300" y="6153150"/>
          <p14:tracePt t="116128" x="1917700" y="6153150"/>
          <p14:tracePt t="116145" x="1955800" y="6159500"/>
          <p14:tracePt t="116162" x="2032000" y="6165850"/>
          <p14:tracePt t="116178" x="2089150" y="6172200"/>
          <p14:tracePt t="116195" x="2133600" y="6172200"/>
          <p14:tracePt t="116212" x="2159000" y="6178550"/>
          <p14:tracePt t="116228" x="2190750" y="6178550"/>
          <p14:tracePt t="116245" x="2228850" y="6191250"/>
          <p14:tracePt t="116262" x="2292350" y="6197600"/>
          <p14:tracePt t="116278" x="2336800" y="6210300"/>
          <p14:tracePt t="116295" x="2381250" y="6216650"/>
          <p14:tracePt t="116312" x="2406650" y="6223000"/>
          <p14:tracePt t="116348" x="2406650" y="6216650"/>
          <p14:tracePt t="116362" x="2413000" y="6216650"/>
          <p14:tracePt t="116378" x="2419350" y="6210300"/>
          <p14:tracePt t="116418" x="2413000" y="6210300"/>
          <p14:tracePt t="116428" x="2406650" y="6210300"/>
          <p14:tracePt t="116445" x="2374900" y="6210300"/>
          <p14:tracePt t="116448" x="2349500" y="6210300"/>
          <p14:tracePt t="116462" x="2324100" y="6210300"/>
          <p14:tracePt t="116479" x="2254250" y="6203950"/>
          <p14:tracePt t="116495" x="2133600" y="6203950"/>
          <p14:tracePt t="116512" x="2070100" y="6197600"/>
          <p14:tracePt t="116528" x="2051050" y="6191250"/>
          <p14:tracePt t="116604" x="2051050" y="6184900"/>
          <p14:tracePt t="116613" x="2057400" y="6184900"/>
          <p14:tracePt t="116628" x="2063750" y="6184900"/>
          <p14:tracePt t="116645" x="2070100" y="6184900"/>
          <p14:tracePt t="116662" x="2076450" y="6184900"/>
          <p14:tracePt t="116695" x="2089150" y="6184900"/>
          <p14:tracePt t="116712" x="2095500" y="6178550"/>
          <p14:tracePt t="116728" x="2101850" y="6172200"/>
          <p14:tracePt t="116745" x="2114550" y="6172200"/>
          <p14:tracePt t="116762" x="2159000" y="6153150"/>
          <p14:tracePt t="116778" x="2260600" y="6115050"/>
          <p14:tracePt t="116795" x="2400300" y="6045200"/>
          <p14:tracePt t="116812" x="2628900" y="5924550"/>
          <p14:tracePt t="116829" x="3054350" y="5727700"/>
          <p14:tracePt t="116845" x="3771900" y="5391150"/>
          <p14:tracePt t="116861" x="4254500" y="5143500"/>
          <p14:tracePt t="116878" x="4711700" y="4895850"/>
          <p14:tracePt t="116895" x="5124450" y="4692650"/>
          <p14:tracePt t="116912" x="5461000" y="4527550"/>
          <p14:tracePt t="116929" x="5695950" y="4381500"/>
          <p14:tracePt t="116961" x="5949950" y="4165600"/>
          <p14:tracePt t="117012" x="5975350" y="4146550"/>
          <p14:tracePt t="117118" x="5981700" y="4146550"/>
          <p14:tracePt t="117172" x="5981700" y="4133850"/>
          <p14:tracePt t="117181" x="5981700" y="4108450"/>
          <p14:tracePt t="117187" x="5981700" y="4089400"/>
          <p14:tracePt t="117195" x="5981700" y="4070350"/>
          <p14:tracePt t="117212" x="5981700" y="4051300"/>
          <p14:tracePt t="117228" x="5975350" y="4025900"/>
          <p14:tracePt t="117245" x="5962650" y="4006850"/>
          <p14:tracePt t="117262" x="5956300" y="3987800"/>
          <p14:tracePt t="117278" x="5943600" y="3975100"/>
          <p14:tracePt t="117295" x="5943600" y="3968750"/>
          <p14:tracePt t="117312" x="5930900" y="3962400"/>
          <p14:tracePt t="117328" x="5918200" y="3962400"/>
          <p14:tracePt t="117345" x="5899150" y="3962400"/>
          <p14:tracePt t="117362" x="5886450" y="3962400"/>
          <p14:tracePt t="117379" x="5873750" y="3975100"/>
          <p14:tracePt t="117394" x="5854700" y="4006850"/>
          <p14:tracePt t="117412" x="5822950" y="4083050"/>
          <p14:tracePt t="117428" x="5810250" y="4146550"/>
          <p14:tracePt t="117445" x="5810250" y="4191000"/>
          <p14:tracePt t="117462" x="5810250" y="4216400"/>
          <p14:tracePt t="117478" x="5810250" y="4235450"/>
          <p14:tracePt t="117545" x="5810250" y="4241800"/>
          <p14:tracePt t="117561" x="5810250" y="4235450"/>
          <p14:tracePt t="117577" x="5810250" y="4210050"/>
          <p14:tracePt t="117583" x="5810250" y="4197350"/>
          <p14:tracePt t="117595" x="5810250" y="4178300"/>
          <p14:tracePt t="117611" x="5810250" y="4146550"/>
          <p14:tracePt t="117628" x="5810250" y="4133850"/>
          <p14:tracePt t="117716" x="5810250" y="4140200"/>
          <p14:tracePt t="117724" x="5810250" y="4165600"/>
          <p14:tracePt t="117729" x="5810250" y="4197350"/>
          <p14:tracePt t="117745" x="5803900" y="4241800"/>
          <p14:tracePt t="117762" x="5784850" y="4406900"/>
          <p14:tracePt t="117778" x="5784850" y="4502150"/>
          <p14:tracePt t="117795" x="5784850" y="4559300"/>
          <p14:tracePt t="117812" x="5784850" y="4578350"/>
          <p14:tracePt t="117864" x="5784850" y="4572000"/>
          <p14:tracePt t="117872" x="5784850" y="4559300"/>
          <p14:tracePt t="117879" x="5778500" y="4540250"/>
          <p14:tracePt t="117895" x="5746750" y="4483100"/>
          <p14:tracePt t="117911" x="5715000" y="4425950"/>
          <p14:tracePt t="117945" x="5619750" y="4254500"/>
          <p14:tracePt t="117995" x="5613400" y="4235450"/>
          <p14:tracePt t="118050" x="5619750" y="4241800"/>
          <p14:tracePt t="118058" x="5619750" y="4254500"/>
          <p14:tracePt t="118066" x="5626100" y="4273550"/>
          <p14:tracePt t="118078" x="5626100" y="4292600"/>
          <p14:tracePt t="118095" x="5626100" y="4330700"/>
          <p14:tracePt t="118112" x="5626100" y="4375150"/>
          <p14:tracePt t="118128" x="5619750" y="4394200"/>
          <p14:tracePt t="118145" x="5613400" y="4413250"/>
          <p14:tracePt t="118162" x="5613400" y="4432300"/>
          <p14:tracePt t="118178" x="5607050" y="4457700"/>
          <p14:tracePt t="118195" x="5588000" y="4495800"/>
          <p14:tracePt t="118212" x="5556250" y="4591050"/>
          <p14:tracePt t="118228" x="5486400" y="4692650"/>
          <p14:tracePt t="118245" x="5372100" y="4819650"/>
          <p14:tracePt t="118262" x="5219700" y="4953000"/>
          <p14:tracePt t="118278" x="5010150" y="5118100"/>
          <p14:tracePt t="118295" x="4749800" y="5289550"/>
          <p14:tracePt t="118312" x="4451350" y="5492750"/>
          <p14:tracePt t="118328" x="4146550" y="5689600"/>
          <p14:tracePt t="118345" x="3784600" y="5905500"/>
          <p14:tracePt t="118362" x="3225800" y="6242050"/>
          <p14:tracePt t="118378" x="2870200" y="6438900"/>
          <p14:tracePt t="118395" x="2552700" y="6610350"/>
          <p14:tracePt t="118412" x="2279650" y="6724650"/>
          <p14:tracePt t="118428" x="2089150" y="6769100"/>
          <p14:tracePt t="118445" x="1936750" y="6794500"/>
          <p14:tracePt t="118462" x="1758950" y="6800850"/>
          <p14:tracePt t="118478" x="1670050" y="6781800"/>
          <p14:tracePt t="118495" x="1612900" y="6756400"/>
          <p14:tracePt t="118512" x="1574800" y="6737350"/>
          <p14:tracePt t="118528" x="1562100" y="6724650"/>
          <p14:tracePt t="118545" x="1562100" y="6718300"/>
          <p14:tracePt t="118562" x="1555750" y="6705600"/>
          <p14:tracePt t="118578" x="1555750" y="6673850"/>
          <p14:tracePt t="118595" x="1549400" y="6623050"/>
          <p14:tracePt t="118612" x="1517650" y="6534150"/>
          <p14:tracePt t="118628" x="1492250" y="6445250"/>
          <p14:tracePt t="118645" x="1479550" y="6388100"/>
          <p14:tracePt t="118662" x="1479550" y="6369050"/>
          <p14:tracePt t="118678" x="1479550" y="6362700"/>
          <p14:tracePt t="118695" x="1485900" y="6362700"/>
          <p14:tracePt t="118712" x="1530350" y="6362700"/>
          <p14:tracePt t="118728" x="1562100" y="6369050"/>
          <p14:tracePt t="118745" x="1593850" y="6375400"/>
          <p14:tracePt t="118762" x="1625600" y="6388100"/>
          <p14:tracePt t="118778" x="1651000" y="6407150"/>
          <p14:tracePt t="118781" x="1663700" y="6407150"/>
          <p14:tracePt t="118795" x="1682750" y="6419850"/>
          <p14:tracePt t="118812" x="1765300" y="6438900"/>
          <p14:tracePt t="118828" x="1828800" y="6451600"/>
          <p14:tracePt t="118845" x="1898650" y="6464300"/>
          <p14:tracePt t="118862" x="1974850" y="6470650"/>
          <p14:tracePt t="118878" x="2019300" y="6470650"/>
          <p14:tracePt t="118895" x="2044700" y="6464300"/>
          <p14:tracePt t="118900" x="2051050" y="6457950"/>
          <p14:tracePt t="118912" x="2063750" y="6445250"/>
          <p14:tracePt t="118945" x="2095500" y="6388100"/>
          <p14:tracePt t="118995" x="2139950" y="6280150"/>
          <p14:tracePt t="119012" x="2165350" y="6229350"/>
          <p14:tracePt t="119015" x="2178050" y="6210300"/>
          <p14:tracePt t="119028" x="2190750" y="6184900"/>
          <p14:tracePt t="119028" x="2190750" y="6159500"/>
          <p14:tracePt t="119045" x="2190750" y="6127750"/>
          <p14:tracePt t="119062" x="2178050" y="6108700"/>
          <p14:tracePt t="119078" x="2171700" y="6102350"/>
          <p14:tracePt t="119095" x="2165350" y="6102350"/>
          <p14:tracePt t="121355" x="2190750" y="6089650"/>
          <p14:tracePt t="121363" x="2279650" y="6045200"/>
          <p14:tracePt t="121379" x="2540000" y="5880100"/>
          <p14:tracePt t="121395" x="2825750" y="5715000"/>
          <p14:tracePt t="121412" x="3060700" y="5537200"/>
          <p14:tracePt t="121428" x="3206750" y="5365750"/>
          <p14:tracePt t="121445" x="3289300" y="5251450"/>
          <p14:tracePt t="121462" x="3333750" y="5168900"/>
          <p14:tracePt t="121478" x="3371850" y="5073650"/>
          <p14:tracePt t="121495" x="3384550" y="5048250"/>
          <p14:tracePt t="121512" x="3384550" y="5041900"/>
          <p14:tracePt t="121666" x="3416300" y="5041900"/>
          <p14:tracePt t="121675" x="3498850" y="5029200"/>
          <p14:tracePt t="121680" x="3594100" y="5022850"/>
          <p14:tracePt t="121695" x="3689350" y="5003800"/>
          <p14:tracePt t="121712" x="3981450" y="4921250"/>
          <p14:tracePt t="121728" x="4152900" y="4883150"/>
          <p14:tracePt t="121745" x="4394200" y="4851400"/>
          <p14:tracePt t="121766" x="4705350" y="4800600"/>
          <p14:tracePt t="121768" x="4857750" y="4775200"/>
          <p14:tracePt t="121778" x="4978400" y="4737100"/>
          <p14:tracePt t="121795" x="5162550" y="4686300"/>
          <p14:tracePt t="121812" x="5257800" y="4654550"/>
          <p14:tracePt t="121890" x="5257800" y="4648200"/>
          <p14:tracePt t="121907" x="5245100" y="4641850"/>
          <p14:tracePt t="121952" x="5245100" y="4635500"/>
          <p14:tracePt t="121961" x="5245100" y="4622800"/>
          <p14:tracePt t="121995" x="5283200" y="4527550"/>
          <p14:tracePt t="122012" x="5289550" y="4464050"/>
          <p14:tracePt t="122028" x="5289550" y="4400550"/>
          <p14:tracePt t="122045" x="5289550" y="4356100"/>
          <p14:tracePt t="122062" x="5308600" y="4324350"/>
          <p14:tracePt t="122078" x="5334000" y="4305300"/>
          <p14:tracePt t="122095" x="5365750" y="4292600"/>
          <p14:tracePt t="122112" x="5391150" y="4292600"/>
          <p14:tracePt t="122128" x="5410200" y="4292600"/>
          <p14:tracePt t="122145" x="5461000" y="4305300"/>
          <p14:tracePt t="122162" x="5549900" y="4330700"/>
          <p14:tracePt t="122178" x="5721350" y="4362450"/>
          <p14:tracePt t="122195" x="5803900" y="4375150"/>
          <p14:tracePt t="122212" x="5835650" y="4387850"/>
          <p14:tracePt t="122228" x="5842000" y="4394200"/>
          <p14:tracePt t="122245" x="5842000" y="4400550"/>
          <p14:tracePt t="122262" x="5835650" y="4406900"/>
          <p14:tracePt t="122278" x="5816600" y="4413250"/>
          <p14:tracePt t="122295" x="5810250" y="4419600"/>
          <p14:tracePt t="122358" x="5803900" y="4413250"/>
          <p14:tracePt t="122366" x="5803900" y="4400550"/>
          <p14:tracePt t="122378" x="5803900" y="4387850"/>
          <p14:tracePt t="122395" x="5791200" y="4349750"/>
          <p14:tracePt t="122412" x="5759450" y="4292600"/>
          <p14:tracePt t="122428" x="5740400" y="4267200"/>
          <p14:tracePt t="122445" x="5734050" y="4248150"/>
          <p14:tracePt t="122462" x="5727700" y="4248150"/>
          <p14:tracePt t="123253" x="5727700" y="4260850"/>
          <p14:tracePt t="123261" x="5727700" y="4298950"/>
          <p14:tracePt t="123266" x="5727700" y="4330700"/>
          <p14:tracePt t="123279" x="5727700" y="4375150"/>
          <p14:tracePt t="123296" x="5715000" y="4445000"/>
          <p14:tracePt t="123312" x="5708650" y="4508500"/>
          <p14:tracePt t="123328" x="5702300" y="4572000"/>
          <p14:tracePt t="123345" x="5702300" y="4597400"/>
          <p14:tracePt t="123362" x="5702300" y="4616450"/>
          <p14:tracePt t="123378" x="5702300" y="4629150"/>
          <p14:tracePt t="123395" x="5702300" y="4648200"/>
          <p14:tracePt t="123412" x="5702300" y="4660900"/>
          <p14:tracePt t="123428" x="5702300" y="4686300"/>
          <p14:tracePt t="123445" x="5702300" y="4718050"/>
          <p14:tracePt t="123462" x="5689600" y="4781550"/>
          <p14:tracePt t="123478" x="5689600" y="4819650"/>
          <p14:tracePt t="123495" x="5689600" y="4857750"/>
          <p14:tracePt t="123512" x="5702300" y="4883150"/>
          <p14:tracePt t="123529" x="5708650" y="4908550"/>
          <p14:tracePt t="123545" x="5721350" y="4927600"/>
          <p14:tracePt t="123562" x="5734050" y="4972050"/>
          <p14:tracePt t="123578" x="5740400" y="5003800"/>
          <p14:tracePt t="123595" x="5746750" y="5029200"/>
          <p14:tracePt t="123612" x="5753100" y="5048250"/>
          <p14:tracePt t="123628" x="5759450" y="5067300"/>
          <p14:tracePt t="123645" x="5765800" y="5086350"/>
          <p14:tracePt t="123662" x="5772150" y="5111750"/>
          <p14:tracePt t="123678" x="5778500" y="5137150"/>
          <p14:tracePt t="123695" x="5784850" y="5149850"/>
          <p14:tracePt t="123834" x="5784850" y="5143500"/>
          <p14:tracePt t="123888" x="5791200" y="5137150"/>
          <p14:tracePt t="123904" x="5791200" y="5130800"/>
          <p14:tracePt t="123921" x="5791200" y="5124450"/>
          <p14:tracePt t="123937" x="5791200" y="5118100"/>
          <p14:tracePt t="123952" x="5791200" y="5111750"/>
          <p14:tracePt t="123983" x="5791200" y="5099050"/>
          <p14:tracePt t="123999" x="5791200" y="5092700"/>
          <p14:tracePt t="124006" x="5784850" y="5092700"/>
          <p14:tracePt t="124028" x="5784850" y="5086350"/>
          <p14:tracePt t="124095" x="5784850" y="5080000"/>
          <p14:tracePt t="125267" x="5784850" y="5092700"/>
          <p14:tracePt t="125273" x="5784850" y="5099050"/>
          <p14:tracePt t="125282" x="5791200" y="5118100"/>
          <p14:tracePt t="125295" x="5797550" y="5130800"/>
          <p14:tracePt t="125312" x="5835650" y="5168900"/>
          <p14:tracePt t="125328" x="5905500" y="5207000"/>
          <p14:tracePt t="125345" x="5994400" y="5245100"/>
          <p14:tracePt t="125362" x="6096000" y="5276850"/>
          <p14:tracePt t="125378" x="6172200" y="5302250"/>
          <p14:tracePt t="125395" x="6273800" y="5327650"/>
          <p14:tracePt t="125412" x="6337300" y="5340350"/>
          <p14:tracePt t="125428" x="6457950" y="5346700"/>
          <p14:tracePt t="125445" x="6565900" y="5353050"/>
          <p14:tracePt t="125462" x="6692900" y="5359400"/>
          <p14:tracePt t="125479" x="6813550" y="5384800"/>
          <p14:tracePt t="125495" x="6915150" y="5410200"/>
          <p14:tracePt t="125512" x="6965950" y="5429250"/>
          <p14:tracePt t="125528" x="6978650" y="5435600"/>
          <p14:tracePt t="125592" x="6978650" y="5441950"/>
          <p14:tracePt t="125600" x="6985000" y="5448300"/>
          <p14:tracePt t="125611" x="6985000" y="5454650"/>
          <p14:tracePt t="125629" x="6991350" y="5467350"/>
          <p14:tracePt t="125645" x="6991350" y="5480050"/>
          <p14:tracePt t="125662" x="6985000" y="5505450"/>
          <p14:tracePt t="125678" x="6978650" y="5511800"/>
          <p14:tracePt t="125695" x="6972300" y="5511800"/>
          <p14:tracePt t="125711" x="6965950" y="5518150"/>
          <p14:tracePt t="125778" x="6959600" y="5518150"/>
          <p14:tracePt t="125794" x="6953250" y="5518150"/>
          <p14:tracePt t="125811" x="6946900" y="5511800"/>
          <p14:tracePt t="125829" x="6934200" y="5511800"/>
          <p14:tracePt t="125845" x="6927850" y="5505450"/>
          <p14:tracePt t="125862" x="6921500" y="5499100"/>
          <p14:tracePt t="126300" x="6934200" y="5499100"/>
          <p14:tracePt t="126306" x="6972300" y="5499100"/>
          <p14:tracePt t="126315" x="7035800" y="5499100"/>
          <p14:tracePt t="126330" x="7099300" y="5486400"/>
          <p14:tracePt t="126345" x="7245350" y="5467350"/>
          <p14:tracePt t="126362" x="7416800" y="5448300"/>
          <p14:tracePt t="126378" x="7480300" y="5448300"/>
          <p14:tracePt t="126395" x="7486650" y="5448300"/>
          <p14:tracePt t="126432" x="7467600" y="5454650"/>
          <p14:tracePt t="126445" x="7423150" y="5467350"/>
          <p14:tracePt t="126462" x="7194550" y="5524500"/>
          <p14:tracePt t="126478" x="7054850" y="5530850"/>
          <p14:tracePt t="126495" x="6959600" y="5537200"/>
          <p14:tracePt t="126512" x="6908800" y="5530850"/>
          <p14:tracePt t="126545" x="6921500" y="5524500"/>
          <p14:tracePt t="126562" x="6991350" y="5518150"/>
          <p14:tracePt t="126580" x="7137400" y="5499100"/>
          <p14:tracePt t="126595" x="7232650" y="5480050"/>
          <p14:tracePt t="126611" x="7302500" y="5480050"/>
          <p14:tracePt t="126628" x="7315200" y="5480050"/>
          <p14:tracePt t="126679" x="7315200" y="5486400"/>
          <p14:tracePt t="126687" x="7315200" y="5492750"/>
          <p14:tracePt t="126696" x="7315200" y="5499100"/>
          <p14:tracePt t="126711" x="7315200" y="5505450"/>
          <p14:tracePt t="126789" x="7321550" y="5505450"/>
          <p14:tracePt t="126795" x="7327900" y="5499100"/>
          <p14:tracePt t="126803" x="7353300" y="5499100"/>
          <p14:tracePt t="126812" x="7385050" y="5486400"/>
          <p14:tracePt t="126829" x="7448550" y="5467350"/>
          <p14:tracePt t="126845" x="7518400" y="5454650"/>
          <p14:tracePt t="126862" x="7588250" y="5435600"/>
          <p14:tracePt t="126878" x="7639050" y="5422900"/>
          <p14:tracePt t="126882" x="7645400" y="5416550"/>
          <p14:tracePt t="126895" x="7645400" y="5403850"/>
          <p14:tracePt t="126898" x="7639050" y="5397500"/>
          <p14:tracePt t="126912" x="7607300" y="5372100"/>
          <p14:tracePt t="126945" x="7194550" y="5200650"/>
          <p14:tracePt t="126995" x="6470650" y="4838700"/>
          <p14:tracePt t="127013" x="6254750" y="4718050"/>
          <p14:tracePt t="127029" x="6127750" y="4654550"/>
          <p14:tracePt t="127045" x="6076950" y="4622800"/>
          <p14:tracePt t="127062" x="6070600" y="4610100"/>
          <p14:tracePt t="127371" x="6057900" y="4610100"/>
          <p14:tracePt t="127379" x="6019800" y="4610100"/>
          <p14:tracePt t="127386" x="5988050" y="4616450"/>
          <p14:tracePt t="127395" x="5949950" y="4616450"/>
          <p14:tracePt t="127411" x="5880100" y="4622800"/>
          <p14:tracePt t="127428" x="5803900" y="4635500"/>
          <p14:tracePt t="127444" x="5740400" y="4641850"/>
          <p14:tracePt t="127461" x="5695950" y="4641850"/>
          <p14:tracePt t="127478" x="5664200" y="4641850"/>
          <p14:tracePt t="127631" x="5670550" y="4654550"/>
          <p14:tracePt t="127637" x="5683250" y="4654550"/>
          <p14:tracePt t="127645" x="5695950" y="4673600"/>
          <p14:tracePt t="127662" x="5734050" y="4718050"/>
          <p14:tracePt t="127679" x="5784850" y="4781550"/>
          <p14:tracePt t="127695" x="5829300" y="4857750"/>
          <p14:tracePt t="127712" x="5854700" y="4940300"/>
          <p14:tracePt t="127729" x="5867400" y="5010150"/>
          <p14:tracePt t="127745" x="5867400" y="5054600"/>
          <p14:tracePt t="127762" x="5867400" y="5105400"/>
          <p14:tracePt t="127778" x="5867400" y="5124450"/>
          <p14:tracePt t="127795" x="5867400" y="5149850"/>
          <p14:tracePt t="127812" x="5867400" y="5181600"/>
          <p14:tracePt t="127828" x="5867400" y="5194300"/>
          <p14:tracePt t="127846" x="5867400" y="5207000"/>
          <p14:tracePt t="127862" x="5867400" y="5226050"/>
          <p14:tracePt t="127878" x="5867400" y="5232400"/>
          <p14:tracePt t="127894" x="5861050" y="5245100"/>
          <p14:tracePt t="127911" x="5848350" y="5251450"/>
          <p14:tracePt t="127944" x="5835650" y="5264150"/>
          <p14:tracePt t="127995" x="5822950" y="5264150"/>
          <p14:tracePt t="128011" x="5816600" y="5264150"/>
          <p14:tracePt t="128028" x="5803900" y="5264150"/>
          <p14:tracePt t="128063" x="5803900" y="5257800"/>
          <p14:tracePt t="128104" x="5803900" y="5251450"/>
          <p14:tracePt t="128111" x="5797550" y="5251450"/>
          <p14:tracePt t="128181" x="5797550" y="5245100"/>
          <p14:tracePt t="128188" x="5797550" y="5238750"/>
          <p14:tracePt t="128198" x="5797550" y="5232400"/>
          <p14:tracePt t="128213" x="5797550" y="5226050"/>
          <p14:tracePt t="128228" x="5797550" y="5213350"/>
          <p14:tracePt t="128245" x="5797550" y="5200650"/>
          <p14:tracePt t="128262" x="5797550" y="5181600"/>
          <p14:tracePt t="128278" x="5797550" y="5168900"/>
          <p14:tracePt t="128282" x="5797550" y="5162550"/>
          <p14:tracePt t="128294" x="5791200" y="5156200"/>
          <p14:tracePt t="128312" x="5784850" y="5130800"/>
          <p14:tracePt t="128328" x="5778500" y="5118100"/>
          <p14:tracePt t="128346" x="5772150" y="5099050"/>
          <p14:tracePt t="128362" x="5759450" y="5092700"/>
          <p14:tracePt t="128378" x="5753100" y="5080000"/>
          <p14:tracePt t="128395" x="5740400" y="5073650"/>
          <p14:tracePt t="128411" x="5727700" y="5067300"/>
          <p14:tracePt t="128428" x="5708650" y="5060950"/>
          <p14:tracePt t="128444" x="5683250" y="5048250"/>
          <p14:tracePt t="128461" x="5657850" y="5035550"/>
          <p14:tracePt t="128478" x="5645150" y="5029200"/>
          <p14:tracePt t="128494" x="5632450" y="5029200"/>
          <p14:tracePt t="128511" x="5619750" y="5029200"/>
          <p14:tracePt t="128528" x="5613400" y="5022850"/>
          <p14:tracePt t="128545" x="5607050" y="5022850"/>
          <p14:tracePt t="128561" x="5600700" y="5010150"/>
          <p14:tracePt t="128595" x="5594350" y="5003800"/>
          <p14:tracePt t="128612" x="5594350" y="4997450"/>
          <p14:tracePt t="128645" x="5594350" y="4991100"/>
          <p14:tracePt t="128888" x="5594350" y="4984750"/>
          <p14:tracePt t="128904" x="5594350" y="4978400"/>
          <p14:tracePt t="128913" x="5594350" y="4959350"/>
          <p14:tracePt t="128945" x="5600700" y="4940300"/>
          <p14:tracePt t="130173" x="5594350" y="4940300"/>
          <p14:tracePt t="130182" x="5562600" y="4940300"/>
          <p14:tracePt t="130189" x="5537200" y="4959350"/>
          <p14:tracePt t="130196" x="5499100" y="4978400"/>
          <p14:tracePt t="130212" x="5441950" y="5003800"/>
          <p14:tracePt t="130229" x="5397500" y="5016500"/>
          <p14:tracePt t="130245" x="5391150" y="5022850"/>
          <p14:tracePt t="130265" x="5391150" y="5029200"/>
          <p14:tracePt t="130282" x="5391150" y="5035550"/>
          <p14:tracePt t="130299" x="5391150" y="5048250"/>
          <p14:tracePt t="130313" x="5391150" y="5054600"/>
          <p14:tracePt t="130328" x="5403850" y="5067300"/>
          <p14:tracePt t="130345" x="5403850" y="5073650"/>
          <p14:tracePt t="130362" x="5403850" y="5092700"/>
          <p14:tracePt t="130378" x="5403850" y="5099050"/>
          <p14:tracePt t="130395" x="5403850" y="5105400"/>
          <p14:tracePt t="130561" x="5416550" y="5105400"/>
          <p14:tracePt t="130569" x="5422900" y="5099050"/>
          <p14:tracePt t="130579" x="5441950" y="5099050"/>
          <p14:tracePt t="130595" x="5461000" y="5099050"/>
          <p14:tracePt t="130612" x="5480050" y="5099050"/>
          <p14:tracePt t="130629" x="5486400" y="5099050"/>
          <p14:tracePt t="130645" x="5492750" y="5099050"/>
          <p14:tracePt t="130863" x="5473700" y="5099050"/>
          <p14:tracePt t="130868" x="5454650" y="5099050"/>
          <p14:tracePt t="130878" x="5429250" y="5099050"/>
          <p14:tracePt t="130894" x="5359400" y="5099050"/>
          <p14:tracePt t="130911" x="5245100" y="5105400"/>
          <p14:tracePt t="130945" x="4933950" y="5105400"/>
          <p14:tracePt t="130995" x="4343400" y="5111750"/>
          <p14:tracePt t="131012" x="4152900" y="5118100"/>
          <p14:tracePt t="131029" x="4102100" y="5118100"/>
          <p14:tracePt t="131045" x="4057650" y="5118100"/>
          <p14:tracePt t="131061" x="4019550" y="5118100"/>
          <p14:tracePt t="131078" x="3981450" y="5124450"/>
          <p14:tracePt t="131095" x="3937000" y="5124450"/>
          <p14:tracePt t="131112" x="3822700" y="5124450"/>
          <p14:tracePt t="131128" x="3733800" y="5124450"/>
          <p14:tracePt t="131145" x="3657600" y="5124450"/>
          <p14:tracePt t="131162" x="3613150" y="5124450"/>
          <p14:tracePt t="131178" x="3594100" y="5124450"/>
          <p14:tracePt t="131228" x="3606800" y="5124450"/>
          <p14:tracePt t="131237" x="3625850" y="5130800"/>
          <p14:tracePt t="131245" x="3651250" y="5130800"/>
          <p14:tracePt t="131262" x="3721100" y="5130800"/>
          <p14:tracePt t="131278" x="3848100" y="5130800"/>
          <p14:tracePt t="131295" x="3975100" y="5130800"/>
          <p14:tracePt t="131312" x="4070350" y="5130800"/>
          <p14:tracePt t="131329" x="4127500" y="5130800"/>
          <p14:tracePt t="131345" x="4165600" y="5130800"/>
          <p14:tracePt t="131362" x="4203700" y="5124450"/>
          <p14:tracePt t="131378" x="4235450" y="5118100"/>
          <p14:tracePt t="131395" x="4273550" y="5118100"/>
          <p14:tracePt t="131412" x="4330700" y="5111750"/>
          <p14:tracePt t="131428" x="4394200" y="5105400"/>
          <p14:tracePt t="131445" x="4432300" y="5099050"/>
          <p14:tracePt t="131462" x="4438650" y="5099050"/>
          <p14:tracePt t="132069" x="4464050" y="5099050"/>
          <p14:tracePt t="132077" x="4502150" y="5099050"/>
          <p14:tracePt t="132084" x="4565650" y="5099050"/>
          <p14:tracePt t="132095" x="4622800" y="5099050"/>
          <p14:tracePt t="132112" x="4737100" y="5099050"/>
          <p14:tracePt t="132129" x="4819650" y="5105400"/>
          <p14:tracePt t="132145" x="4883150" y="5105400"/>
          <p14:tracePt t="132162" x="4914900" y="5105400"/>
          <p14:tracePt t="132179" x="4927600" y="5105400"/>
          <p14:tracePt t="132195" x="4959350" y="5105400"/>
          <p14:tracePt t="132212" x="5003800" y="5105400"/>
          <p14:tracePt t="132228" x="5067300" y="5105400"/>
          <p14:tracePt t="132245" x="5130800" y="5105400"/>
          <p14:tracePt t="132262" x="5181600" y="5105400"/>
          <p14:tracePt t="132332" x="5187950" y="5105400"/>
          <p14:tracePt t="132348" x="5200650" y="5105400"/>
          <p14:tracePt t="132361" x="5213350" y="5111750"/>
          <p14:tracePt t="132379" x="5264150" y="5118100"/>
          <p14:tracePt t="132395" x="5334000" y="5124450"/>
          <p14:tracePt t="132412" x="5454650" y="5137150"/>
          <p14:tracePt t="132428" x="5524500" y="5143500"/>
          <p14:tracePt t="132445" x="5568950" y="5149850"/>
          <p14:tracePt t="132462" x="5588000" y="5149850"/>
          <p14:tracePt t="132478" x="5594350" y="5149850"/>
          <p14:tracePt t="132512" x="5594350" y="5137150"/>
          <p14:tracePt t="132528" x="5594350" y="5130800"/>
          <p14:tracePt t="132574" x="5594350" y="5124450"/>
          <p14:tracePt t="132592" x="5594350" y="5118100"/>
          <p14:tracePt t="132604" x="5594350" y="5111750"/>
          <p14:tracePt t="132612" x="5594350" y="5099050"/>
          <p14:tracePt t="132629" x="5594350" y="5092700"/>
          <p14:tracePt t="132924" x="5600700" y="5092700"/>
          <p14:tracePt t="132941" x="5600700" y="5099050"/>
          <p14:tracePt t="132979" x="5600700" y="5105400"/>
          <p14:tracePt t="132996" x="5607050" y="5105400"/>
          <p14:tracePt t="133476" x="5607050" y="5111750"/>
          <p14:tracePt t="133484" x="5613400" y="5118100"/>
          <p14:tracePt t="133500" x="5613400" y="5124450"/>
          <p14:tracePt t="133512" x="5613400" y="5130800"/>
          <p14:tracePt t="133529" x="5613400" y="5137150"/>
          <p14:tracePt t="133545" x="5619750" y="5137150"/>
          <p14:tracePt t="133678" x="5619750" y="5124450"/>
          <p14:tracePt t="133687" x="5619750" y="5118100"/>
          <p14:tracePt t="133702" x="5619750" y="5111750"/>
          <p14:tracePt t="133712" x="5619750" y="5105400"/>
          <p14:tracePt t="133729" x="5619750" y="5099050"/>
          <p14:tracePt t="138588" x="5638800" y="5067300"/>
          <p14:tracePt t="138594" x="5689600" y="4984750"/>
          <p14:tracePt t="138600" x="5765800" y="4864100"/>
          <p14:tracePt t="138612" x="5816600" y="4737100"/>
          <p14:tracePt t="138629" x="5854700" y="4464050"/>
          <p14:tracePt t="138645" x="5854700" y="4133850"/>
          <p14:tracePt t="138662" x="5854700" y="3765550"/>
          <p14:tracePt t="138679" x="5861050" y="3613150"/>
          <p14:tracePt t="138695" x="5892800" y="3486150"/>
          <p14:tracePt t="138712" x="5949950" y="3365500"/>
          <p14:tracePt t="138728" x="6026150" y="3257550"/>
          <p14:tracePt t="138745" x="6108700" y="3130550"/>
          <p14:tracePt t="138762" x="6178550" y="3028950"/>
          <p14:tracePt t="138778" x="6203950" y="2952750"/>
          <p14:tracePt t="138795" x="6210300" y="2921000"/>
          <p14:tracePt t="138812" x="6210300" y="2914650"/>
          <p14:tracePt t="138845" x="6235700" y="2895600"/>
          <p14:tracePt t="138862" x="6299200" y="2819400"/>
          <p14:tracePt t="138878" x="6318250" y="2743200"/>
          <p14:tracePt t="138895" x="6311900" y="2679700"/>
          <p14:tracePt t="138899" x="6299200" y="2654300"/>
          <p14:tracePt t="138912" x="6273800" y="2603500"/>
          <p14:tracePt t="138945" x="6254750" y="2565400"/>
          <p14:tracePt t="139643" x="6267450" y="2546350"/>
          <p14:tracePt t="139650" x="6299200" y="2520950"/>
          <p14:tracePt t="139662" x="6337300" y="2495550"/>
          <p14:tracePt t="139679" x="6413500" y="2457450"/>
          <p14:tracePt t="139681" x="6438900" y="2444750"/>
          <p14:tracePt t="139696" x="6477000" y="2432050"/>
          <p14:tracePt t="139712" x="6584950" y="2413000"/>
          <p14:tracePt t="139728" x="6629400" y="2406650"/>
          <p14:tracePt t="139745" x="6648450" y="2406650"/>
          <p14:tracePt t="139885" x="6642100" y="2393950"/>
          <p14:tracePt t="139893" x="6635750" y="2393950"/>
          <p14:tracePt t="139900" x="6629400" y="2393950"/>
          <p14:tracePt t="139912" x="6616700" y="2393950"/>
          <p14:tracePt t="139929" x="6597650" y="2381250"/>
          <p14:tracePt t="139945" x="6584950" y="2381250"/>
          <p14:tracePt t="139962" x="6578600" y="2381250"/>
          <p14:tracePt t="140219" x="6584950" y="2374900"/>
          <p14:tracePt t="140227" x="6604000" y="2368550"/>
          <p14:tracePt t="140234" x="6623050" y="2362200"/>
          <p14:tracePt t="140245" x="6654800" y="2349500"/>
          <p14:tracePt t="140262" x="6692900" y="2336800"/>
          <p14:tracePt t="140279" x="6711950" y="2330450"/>
          <p14:tracePt t="140295" x="6711950" y="2324100"/>
          <p14:tracePt t="140390" x="6705600" y="2317750"/>
          <p14:tracePt t="140398" x="6692900" y="2311400"/>
          <p14:tracePt t="140405" x="6680200" y="2298700"/>
          <p14:tracePt t="140412" x="6661150" y="2286000"/>
          <p14:tracePt t="140428" x="6584950" y="2254250"/>
          <p14:tracePt t="140445" x="6451600" y="2197100"/>
          <p14:tracePt t="140462" x="6286500" y="2139950"/>
          <p14:tracePt t="140478" x="6057900" y="2057400"/>
          <p14:tracePt t="140495" x="5835650" y="2000250"/>
          <p14:tracePt t="140512" x="5664200" y="1955800"/>
          <p14:tracePt t="140528" x="5429250" y="1917700"/>
          <p14:tracePt t="140545" x="5295900" y="1905000"/>
          <p14:tracePt t="140562" x="5175250" y="1885950"/>
          <p14:tracePt t="140578" x="5073650" y="1879600"/>
          <p14:tracePt t="140595" x="4978400" y="1879600"/>
          <p14:tracePt t="140612" x="4921250" y="1879600"/>
          <p14:tracePt t="140629" x="4851400" y="1885950"/>
          <p14:tracePt t="140645" x="4800600" y="1905000"/>
          <p14:tracePt t="140662" x="4711700" y="1955800"/>
          <p14:tracePt t="140678" x="4635500" y="2000250"/>
          <p14:tracePt t="140695" x="4540250" y="2063750"/>
          <p14:tracePt t="140712" x="4457700" y="2133600"/>
          <p14:tracePt t="140729" x="4362450" y="2203450"/>
          <p14:tracePt t="140745" x="4298950" y="2266950"/>
          <p14:tracePt t="140762" x="4222750" y="2368550"/>
          <p14:tracePt t="140778" x="4210050" y="2438400"/>
          <p14:tracePt t="140795" x="4178300" y="2520950"/>
          <p14:tracePt t="140812" x="4140200" y="2616200"/>
          <p14:tracePt t="140828" x="4102100" y="2717800"/>
          <p14:tracePt t="140845" x="4070350" y="2806700"/>
          <p14:tracePt t="140862" x="4044950" y="2889250"/>
          <p14:tracePt t="140865" x="4038600" y="2933700"/>
          <p14:tracePt t="140879" x="4019550" y="3003550"/>
          <p14:tracePt t="140895" x="4019550" y="3073400"/>
          <p14:tracePt t="140912" x="4019550" y="3124200"/>
          <p14:tracePt t="140945" x="4051300" y="3194050"/>
          <p14:tracePt t="140995" x="4133850" y="3295650"/>
          <p14:tracePt t="141012" x="4197350" y="3359150"/>
          <p14:tracePt t="141029" x="4260850" y="3390900"/>
          <p14:tracePt t="141045" x="4343400" y="3441700"/>
          <p14:tracePt t="141062" x="4425950" y="3479800"/>
          <p14:tracePt t="141078" x="4508500" y="3517900"/>
          <p14:tracePt t="141081" x="4552950" y="3530600"/>
          <p14:tracePt t="141095" x="4597400" y="3543300"/>
          <p14:tracePt t="141112" x="4730750" y="3562350"/>
          <p14:tracePt t="141128" x="4800600" y="3575050"/>
          <p14:tracePt t="141145" x="4870450" y="3587750"/>
          <p14:tracePt t="141162" x="4953000" y="3606800"/>
          <p14:tracePt t="141178" x="5067300" y="3625850"/>
          <p14:tracePt t="141195" x="5181600" y="3638550"/>
          <p14:tracePt t="141212" x="5327650" y="3644900"/>
          <p14:tracePt t="141215" x="5403850" y="3644900"/>
          <p14:tracePt t="141228" x="5568950" y="3644900"/>
          <p14:tracePt t="141245" x="5740400" y="3644900"/>
          <p14:tracePt t="141262" x="5899150" y="3644900"/>
          <p14:tracePt t="141278" x="6045200" y="3638550"/>
          <p14:tracePt t="141295" x="6165850" y="3632200"/>
          <p14:tracePt t="141312" x="6280150" y="3632200"/>
          <p14:tracePt t="141328" x="6394450" y="3632200"/>
          <p14:tracePt t="141345" x="6508750" y="3632200"/>
          <p14:tracePt t="141364" x="6673850" y="3619500"/>
          <p14:tracePt t="141378" x="6775450" y="3606800"/>
          <p14:tracePt t="141395" x="6864350" y="3581400"/>
          <p14:tracePt t="141412" x="6940550" y="3556000"/>
          <p14:tracePt t="141428" x="7004050" y="3530600"/>
          <p14:tracePt t="141445" x="7061200" y="3511550"/>
          <p14:tracePt t="141462" x="7118350" y="3479800"/>
          <p14:tracePt t="141479" x="7143750" y="3460750"/>
          <p14:tracePt t="141495" x="7175500" y="3454400"/>
          <p14:tracePt t="141512" x="7194550" y="3435350"/>
          <p14:tracePt t="141529" x="7219950" y="3422650"/>
          <p14:tracePt t="141545" x="7251700" y="3409950"/>
          <p14:tracePt t="141562" x="7277100" y="3390900"/>
          <p14:tracePt t="141579" x="7289800" y="3390900"/>
          <p14:tracePt t="141595" x="7302500" y="3378200"/>
          <p14:tracePt t="141612" x="7308850" y="3371850"/>
          <p14:tracePt t="142015" x="7315200" y="3371850"/>
          <p14:tracePt t="142048" x="7321550" y="3371850"/>
          <p14:tracePt t="142319" x="7327900" y="3371850"/>
          <p14:tracePt t="142801" x="7334250" y="3371850"/>
          <p14:tracePt t="142815" x="7340600" y="3371850"/>
          <p14:tracePt t="142830" x="7346950" y="3371850"/>
          <p14:tracePt t="142845" x="7366000" y="3371850"/>
          <p14:tracePt t="142862" x="7378700" y="3365500"/>
          <p14:tracePt t="142881" x="7385050" y="3352800"/>
          <p14:tracePt t="142896" x="7385050" y="3333750"/>
          <p14:tracePt t="142899" x="7385050" y="3321050"/>
          <p14:tracePt t="142911" x="7372350" y="3295650"/>
          <p14:tracePt t="142945" x="7143750" y="3054350"/>
          <p14:tracePt t="142995" x="5918200" y="2311400"/>
          <p14:tracePt t="143012" x="5683250" y="2222500"/>
          <p14:tracePt t="143028" x="5505450" y="2165350"/>
          <p14:tracePt t="143045" x="5346700" y="2114550"/>
          <p14:tracePt t="143062" x="5207000" y="2070100"/>
          <p14:tracePt t="143079" x="5067300" y="2032000"/>
          <p14:tracePt t="143096" x="4933950" y="2006600"/>
          <p14:tracePt t="143098" x="4864100" y="1987550"/>
          <p14:tracePt t="143112" x="4699000" y="1981200"/>
          <p14:tracePt t="143128" x="4533900" y="1974850"/>
          <p14:tracePt t="143145" x="4387850" y="1993900"/>
          <p14:tracePt t="143162" x="4267200" y="2025650"/>
          <p14:tracePt t="143179" x="4152900" y="2070100"/>
          <p14:tracePt t="143195" x="4057650" y="2120900"/>
          <p14:tracePt t="143212" x="3975100" y="2216150"/>
          <p14:tracePt t="143228" x="3962400" y="2279650"/>
          <p14:tracePt t="143245" x="3962400" y="2355850"/>
          <p14:tracePt t="143262" x="3968750" y="2444750"/>
          <p14:tracePt t="143279" x="3981450" y="2546350"/>
          <p14:tracePt t="143295" x="4025900" y="2647950"/>
          <p14:tracePt t="143299" x="4044950" y="2698750"/>
          <p14:tracePt t="143312" x="4095750" y="2762250"/>
          <p14:tracePt t="143329" x="4140200" y="2806700"/>
          <p14:tracePt t="143345" x="4191000" y="2851150"/>
          <p14:tracePt t="143362" x="4241800" y="2876550"/>
          <p14:tracePt t="143379" x="4279900" y="2895600"/>
          <p14:tracePt t="143395" x="4305300" y="2908300"/>
          <p14:tracePt t="143412" x="4324350" y="2914650"/>
          <p14:tracePt t="143428" x="4330700" y="2921000"/>
          <p14:tracePt t="143445" x="4337050" y="2921000"/>
          <p14:tracePt t="144011" x="4343400" y="2927350"/>
          <p14:tracePt t="144020" x="4356100" y="2933700"/>
          <p14:tracePt t="144062" x="4400550" y="2952750"/>
          <p14:tracePt t="144079" x="4457700" y="2978150"/>
          <p14:tracePt t="144096" x="4533900" y="3003550"/>
          <p14:tracePt t="144112" x="4622800" y="3022600"/>
          <p14:tracePt t="144129" x="4737100" y="3054350"/>
          <p14:tracePt t="144145" x="4914900" y="3086100"/>
          <p14:tracePt t="144162" x="5035550" y="3111500"/>
          <p14:tracePt t="144179" x="5118100" y="3136900"/>
          <p14:tracePt t="144195" x="5194300" y="3155950"/>
          <p14:tracePt t="144212" x="5232400" y="3175000"/>
          <p14:tracePt t="144229" x="5245100" y="3181350"/>
          <p14:tracePt t="144262" x="5245100" y="3187700"/>
          <p14:tracePt t="144278" x="5245100" y="3194050"/>
          <p14:tracePt t="144295" x="5245100" y="3206750"/>
          <p14:tracePt t="144312" x="5245100" y="3219450"/>
          <p14:tracePt t="144328" x="5245100" y="3225800"/>
          <p14:tracePt t="144345" x="5232400" y="3238500"/>
          <p14:tracePt t="144362" x="5213350" y="3282950"/>
          <p14:tracePt t="144378" x="5207000" y="3314700"/>
          <p14:tracePt t="144395" x="5194300" y="3333750"/>
          <p14:tracePt t="144412" x="5187950" y="3352800"/>
          <p14:tracePt t="144428" x="5181600" y="3365500"/>
          <p14:tracePt t="144445" x="5181600" y="3384550"/>
          <p14:tracePt t="144462" x="5175250" y="3409950"/>
          <p14:tracePt t="144478" x="5168900" y="3429000"/>
          <p14:tracePt t="144495" x="5168900" y="3460750"/>
          <p14:tracePt t="144512" x="5168900" y="3479800"/>
          <p14:tracePt t="144529" x="5168900" y="3492500"/>
          <p14:tracePt t="144545" x="5168900" y="3498850"/>
          <p14:tracePt t="144549" x="5168900" y="3505200"/>
          <p14:tracePt t="145305" x="5168900" y="3511550"/>
          <p14:tracePt t="145343" x="5168900" y="3517900"/>
          <p14:tracePt t="145366" x="5168900" y="3524250"/>
          <p14:tracePt t="145825" x="5175250" y="3524250"/>
          <p14:tracePt t="145832" x="5181600" y="3524250"/>
          <p14:tracePt t="145865" x="5181600" y="3530600"/>
          <p14:tracePt t="145925" x="5187950" y="3530600"/>
          <p14:tracePt t="145941" x="5194300" y="3530600"/>
          <p14:tracePt t="145979" x="5213350" y="3530600"/>
          <p14:tracePt t="145996" x="5226050" y="3536950"/>
          <p14:tracePt t="146012" x="5232400" y="3536950"/>
          <p14:tracePt t="146029" x="5232400" y="3543300"/>
          <p14:tracePt t="146045" x="5245100" y="3549650"/>
          <p14:tracePt t="146062" x="5257800" y="3549650"/>
          <p14:tracePt t="146078" x="5270500" y="3556000"/>
          <p14:tracePt t="146095" x="5276850" y="3562350"/>
          <p14:tracePt t="146112" x="5289550" y="3568700"/>
          <p14:tracePt t="146129" x="5295900" y="3575050"/>
          <p14:tracePt t="146145" x="5302250" y="3575050"/>
          <p14:tracePt t="146179" x="5308600" y="3581400"/>
          <p14:tracePt t="146228" x="5314950" y="3581400"/>
          <p14:tracePt t="146245" x="5314950" y="3587750"/>
          <p14:tracePt t="146262" x="5334000" y="3587750"/>
          <p14:tracePt t="146279" x="5346700" y="3587750"/>
          <p14:tracePt t="146295" x="5372100" y="3587750"/>
          <p14:tracePt t="146312" x="5384800" y="3581400"/>
          <p14:tracePt t="146329" x="5397500" y="3568700"/>
          <p14:tracePt t="146345" x="5410200" y="3556000"/>
          <p14:tracePt t="146362" x="5441950" y="3498850"/>
          <p14:tracePt t="146379" x="5511800" y="3409950"/>
          <p14:tracePt t="146395" x="5632450" y="3257550"/>
          <p14:tracePt t="146412" x="5835650" y="3041650"/>
          <p14:tracePt t="146429" x="5975350" y="2889250"/>
          <p14:tracePt t="146445" x="6032500" y="2800350"/>
          <p14:tracePt t="146462" x="6045200" y="2787650"/>
          <p14:tracePt t="146586" x="6051550" y="2787650"/>
          <p14:tracePt t="146594" x="6064250" y="2787650"/>
          <p14:tracePt t="146601" x="6083300" y="2787650"/>
          <p14:tracePt t="146611" x="6102350" y="2781300"/>
          <p14:tracePt t="146628" x="6146800" y="2768600"/>
          <p14:tracePt t="146645" x="6172200" y="2755900"/>
          <p14:tracePt t="146662" x="6172200" y="27495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30|9.7|7.4|8.6|13.2|22.1|27.6|5.2|4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9.9|9.3|2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|14.8|51.9|36.4|50.5|94.9|29.3|21.2|101.5|48.3|1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1.5|35.2|38.9|7.3|10.1|19.6|24|17.8|11.6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3.9|37.2|22|18|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0|10.9|40|5.5|29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4|9.7|3.7|16.2|23.2|40.6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|10.7|11.2|17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23.1|10.4|16.3|12.4|15.6|14.9|29.9|13.4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34C7BF29C09A459847F473FC62647D" ma:contentTypeVersion="12" ma:contentTypeDescription="Create a new document." ma:contentTypeScope="" ma:versionID="08dbc2ce77f6e9d618f9e5381392837c">
  <xsd:schema xmlns:xsd="http://www.w3.org/2001/XMLSchema" xmlns:xs="http://www.w3.org/2001/XMLSchema" xmlns:p="http://schemas.microsoft.com/office/2006/metadata/properties" xmlns:ns2="c16edb20-3aa4-4afe-a476-0df01e7c613c" xmlns:ns3="a177c1b8-29a0-45e9-aae7-bf99dab4fe04" targetNamespace="http://schemas.microsoft.com/office/2006/metadata/properties" ma:root="true" ma:fieldsID="80e868432043db789d285794671949b2" ns2:_="" ns3:_="">
    <xsd:import namespace="c16edb20-3aa4-4afe-a476-0df01e7c613c"/>
    <xsd:import namespace="a177c1b8-29a0-45e9-aae7-bf99dab4fe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edb20-3aa4-4afe-a476-0df01e7c61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4ee6b6e-1dad-49a7-85d1-bf6bd71129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77c1b8-29a0-45e9-aae7-bf99dab4fe0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06e373d-7a57-494f-9b6c-ea7b45031b6f}" ma:internalName="TaxCatchAll" ma:showField="CatchAllData" ma:web="a177c1b8-29a0-45e9-aae7-bf99dab4fe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B9CA96-73C5-4467-B247-6E2DA97779F5}"/>
</file>

<file path=customXml/itemProps2.xml><?xml version="1.0" encoding="utf-8"?>
<ds:datastoreItem xmlns:ds="http://schemas.openxmlformats.org/officeDocument/2006/customXml" ds:itemID="{AC825DED-6254-4F3A-96FB-9062B80EFD8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11070</TotalTime>
  <Words>822</Words>
  <Application>Microsoft Office PowerPoint</Application>
  <PresentationFormat>Widescreen</PresentationFormat>
  <Paragraphs>169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1_Office Theme</vt:lpstr>
      <vt:lpstr>Drawings</vt:lpstr>
      <vt:lpstr>What are drawings?</vt:lpstr>
      <vt:lpstr>Drawing Numbers vs Part Numbers</vt:lpstr>
      <vt:lpstr>Drawing Tree – Water Rocket Launcher</vt:lpstr>
      <vt:lpstr>Sheet Formats</vt:lpstr>
      <vt:lpstr>Assembly Drawings</vt:lpstr>
      <vt:lpstr>PowerPoint Presentation</vt:lpstr>
      <vt:lpstr>Example – Water Rocket Launcher</vt:lpstr>
      <vt:lpstr>PowerPoint Presentation</vt:lpstr>
      <vt:lpstr>PowerPoint Presentation</vt:lpstr>
      <vt:lpstr>Drawing Notes</vt:lpstr>
      <vt:lpstr>Flag Notes</vt:lpstr>
      <vt:lpstr>PowerPoint Presentation</vt:lpstr>
      <vt:lpstr>PowerPoint Presentation</vt:lpstr>
    </vt:vector>
  </TitlesOfParts>
  <Company>ERAU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Gerrick, Robert A.</dc:creator>
  <cp:lastModifiedBy>Andy Gerrick</cp:lastModifiedBy>
  <cp:revision>24</cp:revision>
  <cp:lastPrinted>2021-07-29T22:45:49Z</cp:lastPrinted>
  <dcterms:created xsi:type="dcterms:W3CDTF">2021-07-29T19:29:45Z</dcterms:created>
  <dcterms:modified xsi:type="dcterms:W3CDTF">2021-08-22T04:16:39Z</dcterms:modified>
</cp:coreProperties>
</file>